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  <p:sldMasterId id="2147483702" r:id="rId2"/>
  </p:sldMasterIdLst>
  <p:notesMasterIdLst>
    <p:notesMasterId r:id="rId27"/>
  </p:notesMasterIdLst>
  <p:handoutMasterIdLst>
    <p:handoutMasterId r:id="rId28"/>
  </p:handoutMasterIdLst>
  <p:sldIdLst>
    <p:sldId id="321" r:id="rId3"/>
    <p:sldId id="285" r:id="rId4"/>
    <p:sldId id="347" r:id="rId5"/>
    <p:sldId id="325" r:id="rId6"/>
    <p:sldId id="307" r:id="rId7"/>
    <p:sldId id="348" r:id="rId8"/>
    <p:sldId id="332" r:id="rId9"/>
    <p:sldId id="339" r:id="rId10"/>
    <p:sldId id="333" r:id="rId11"/>
    <p:sldId id="308" r:id="rId12"/>
    <p:sldId id="331" r:id="rId13"/>
    <p:sldId id="334" r:id="rId14"/>
    <p:sldId id="335" r:id="rId15"/>
    <p:sldId id="349" r:id="rId16"/>
    <p:sldId id="337" r:id="rId17"/>
    <p:sldId id="338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50" r:id="rId26"/>
  </p:sldIdLst>
  <p:sldSz cx="9144000" cy="5143500" type="screen16x9"/>
  <p:notesSz cx="6858000" cy="9144000"/>
  <p:defaultTextStyle>
    <a:defPPr>
      <a:defRPr lang="ru-R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42D"/>
    <a:srgbClr val="009900"/>
    <a:srgbClr val="F69200"/>
    <a:srgbClr val="E7FFF2"/>
    <a:srgbClr val="663300"/>
    <a:srgbClr val="27953D"/>
    <a:srgbClr val="5B9BD5"/>
    <a:srgbClr val="150E0D"/>
    <a:srgbClr val="7FBD3F"/>
    <a:srgbClr val="00A4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86552" autoAdjust="0"/>
  </p:normalViewPr>
  <p:slideViewPr>
    <p:cSldViewPr snapToGrid="0">
      <p:cViewPr varScale="1">
        <p:scale>
          <a:sx n="134" d="100"/>
          <a:sy n="134" d="100"/>
        </p:scale>
        <p:origin x="-954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2A60E-2CF0-4009-890D-FC478D4723ED}" type="doc">
      <dgm:prSet loTypeId="urn:microsoft.com/office/officeart/2005/8/layout/arrow2" loCatId="process" qsTypeId="urn:microsoft.com/office/officeart/2005/8/quickstyle/simple1" qsCatId="simple" csTypeId="urn:microsoft.com/office/officeart/2005/8/colors/accent3_2" csCatId="accent3" phldr="1"/>
      <dgm:spPr/>
    </dgm:pt>
    <dgm:pt modelId="{F29FEA84-48F4-45DA-BBDE-BBD7EED5C0A0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Низкий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уровень включенности родителей</a:t>
          </a:r>
          <a:r>
            <a:rPr lang="ru-RU" sz="1300" baseline="0" dirty="0" smtClean="0"/>
            <a:t>	</a:t>
          </a:r>
          <a:endParaRPr lang="ru-RU" sz="1300" dirty="0"/>
        </a:p>
      </dgm:t>
    </dgm:pt>
    <dgm:pt modelId="{BDAE577F-BD56-483C-94D9-487A0DEB24CC}" type="parTrans" cxnId="{85130A48-C001-4366-BF60-7846355D3328}">
      <dgm:prSet/>
      <dgm:spPr/>
      <dgm:t>
        <a:bodyPr/>
        <a:lstStyle/>
        <a:p>
          <a:endParaRPr lang="ru-RU"/>
        </a:p>
      </dgm:t>
    </dgm:pt>
    <dgm:pt modelId="{617B9E2C-02CF-4156-81F9-811E50BE1C7B}" type="sibTrans" cxnId="{85130A48-C001-4366-BF60-7846355D3328}">
      <dgm:prSet/>
      <dgm:spPr/>
      <dgm:t>
        <a:bodyPr/>
        <a:lstStyle/>
        <a:p>
          <a:endParaRPr lang="ru-RU"/>
        </a:p>
      </dgm:t>
    </dgm:pt>
    <dgm:pt modelId="{8B41B74C-D296-4DE2-98A6-0E50AB87371D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Авторитарность и высокий уровень контроля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44533F-8D94-4EBB-90D6-BFA8BA2CB612}" type="parTrans" cxnId="{790B198C-9BCF-46F3-80B8-9E4B0BFC3990}">
      <dgm:prSet/>
      <dgm:spPr/>
      <dgm:t>
        <a:bodyPr/>
        <a:lstStyle/>
        <a:p>
          <a:endParaRPr lang="ru-RU"/>
        </a:p>
      </dgm:t>
    </dgm:pt>
    <dgm:pt modelId="{1F394BC1-A136-4A47-8056-79C66AD9AD2F}" type="sibTrans" cxnId="{790B198C-9BCF-46F3-80B8-9E4B0BFC3990}">
      <dgm:prSet/>
      <dgm:spPr/>
      <dgm:t>
        <a:bodyPr/>
        <a:lstStyle/>
        <a:p>
          <a:endParaRPr lang="ru-RU"/>
        </a:p>
      </dgm:t>
    </dgm:pt>
    <dgm:pt modelId="{DB1BF02D-2C92-4941-808D-E761BEC706A5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Низкая мотивация педагогического коллектива, отсутствие компетенций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2A6AC0-744A-4EC1-B2B0-AC7359D0CEE5}" type="parTrans" cxnId="{8ED03F9E-B77F-4761-A514-C6434E98247B}">
      <dgm:prSet/>
      <dgm:spPr/>
      <dgm:t>
        <a:bodyPr/>
        <a:lstStyle/>
        <a:p>
          <a:endParaRPr lang="ru-RU"/>
        </a:p>
      </dgm:t>
    </dgm:pt>
    <dgm:pt modelId="{0D6B26E9-BEF2-4897-A44D-9CBABC5442E1}" type="sibTrans" cxnId="{8ED03F9E-B77F-4761-A514-C6434E98247B}">
      <dgm:prSet/>
      <dgm:spPr/>
      <dgm:t>
        <a:bodyPr/>
        <a:lstStyle/>
        <a:p>
          <a:endParaRPr lang="ru-RU"/>
        </a:p>
      </dgm:t>
    </dgm:pt>
    <dgm:pt modelId="{6602B600-38B0-463E-AB5A-D2518532282B}" type="pres">
      <dgm:prSet presAssocID="{A2D2A60E-2CF0-4009-890D-FC478D4723ED}" presName="arrowDiagram" presStyleCnt="0">
        <dgm:presLayoutVars>
          <dgm:chMax val="5"/>
          <dgm:dir/>
          <dgm:resizeHandles val="exact"/>
        </dgm:presLayoutVars>
      </dgm:prSet>
      <dgm:spPr/>
    </dgm:pt>
    <dgm:pt modelId="{3CBBD36F-BAED-4D4B-9376-C3DE8F17DC7B}" type="pres">
      <dgm:prSet presAssocID="{A2D2A60E-2CF0-4009-890D-FC478D4723ED}" presName="arrow" presStyleLbl="bgShp" presStyleIdx="0" presStyleCnt="1"/>
      <dgm:spPr/>
    </dgm:pt>
    <dgm:pt modelId="{6E9CD216-F26E-4FFF-B6C8-717A3DCC4CB7}" type="pres">
      <dgm:prSet presAssocID="{A2D2A60E-2CF0-4009-890D-FC478D4723ED}" presName="arrowDiagram3" presStyleCnt="0"/>
      <dgm:spPr/>
    </dgm:pt>
    <dgm:pt modelId="{4B02D8C3-5AEE-4061-9F5C-7E0CB90543D1}" type="pres">
      <dgm:prSet presAssocID="{F29FEA84-48F4-45DA-BBDE-BBD7EED5C0A0}" presName="bullet3a" presStyleLbl="node1" presStyleIdx="0" presStyleCnt="3"/>
      <dgm:spPr/>
    </dgm:pt>
    <dgm:pt modelId="{C2B09FB8-CE35-47F5-91BB-3C0A5503F19C}" type="pres">
      <dgm:prSet presAssocID="{F29FEA84-48F4-45DA-BBDE-BBD7EED5C0A0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F498E-FF98-485D-9E8E-C108A3F1396A}" type="pres">
      <dgm:prSet presAssocID="{8B41B74C-D296-4DE2-98A6-0E50AB87371D}" presName="bullet3b" presStyleLbl="node1" presStyleIdx="1" presStyleCnt="3"/>
      <dgm:spPr/>
    </dgm:pt>
    <dgm:pt modelId="{D8BC9E2B-0C9E-4ADD-95A7-986E707BCFF2}" type="pres">
      <dgm:prSet presAssocID="{8B41B74C-D296-4DE2-98A6-0E50AB87371D}" presName="textBox3b" presStyleLbl="revTx" presStyleIdx="1" presStyleCnt="3" custScaleX="123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A2ED4-328C-4F6A-968E-C8A86C67062B}" type="pres">
      <dgm:prSet presAssocID="{DB1BF02D-2C92-4941-808D-E761BEC706A5}" presName="bullet3c" presStyleLbl="node1" presStyleIdx="2" presStyleCnt="3" custLinFactNeighborX="6948" custLinFactNeighborY="-11285"/>
      <dgm:spPr/>
    </dgm:pt>
    <dgm:pt modelId="{D09C7FFC-8FF3-4C4F-B23E-BA8DAAC484EA}" type="pres">
      <dgm:prSet presAssocID="{DB1BF02D-2C92-4941-808D-E761BEC706A5}" presName="textBox3c" presStyleLbl="revTx" presStyleIdx="2" presStyleCnt="3" custScaleX="118971" custLinFactNeighborX="15683" custLinFactNeighborY="-2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30A48-C001-4366-BF60-7846355D3328}" srcId="{A2D2A60E-2CF0-4009-890D-FC478D4723ED}" destId="{F29FEA84-48F4-45DA-BBDE-BBD7EED5C0A0}" srcOrd="0" destOrd="0" parTransId="{BDAE577F-BD56-483C-94D9-487A0DEB24CC}" sibTransId="{617B9E2C-02CF-4156-81F9-811E50BE1C7B}"/>
    <dgm:cxn modelId="{AEDF0A36-8EBE-45EE-AD60-3F7647A53017}" type="presOf" srcId="{DB1BF02D-2C92-4941-808D-E761BEC706A5}" destId="{D09C7FFC-8FF3-4C4F-B23E-BA8DAAC484EA}" srcOrd="0" destOrd="0" presId="urn:microsoft.com/office/officeart/2005/8/layout/arrow2"/>
    <dgm:cxn modelId="{8ED03F9E-B77F-4761-A514-C6434E98247B}" srcId="{A2D2A60E-2CF0-4009-890D-FC478D4723ED}" destId="{DB1BF02D-2C92-4941-808D-E761BEC706A5}" srcOrd="2" destOrd="0" parTransId="{222A6AC0-744A-4EC1-B2B0-AC7359D0CEE5}" sibTransId="{0D6B26E9-BEF2-4897-A44D-9CBABC5442E1}"/>
    <dgm:cxn modelId="{8AE20CBC-6F07-440E-B835-B4D65272154E}" type="presOf" srcId="{8B41B74C-D296-4DE2-98A6-0E50AB87371D}" destId="{D8BC9E2B-0C9E-4ADD-95A7-986E707BCFF2}" srcOrd="0" destOrd="0" presId="urn:microsoft.com/office/officeart/2005/8/layout/arrow2"/>
    <dgm:cxn modelId="{2518EB02-6660-4F46-986C-CA4667CF6F68}" type="presOf" srcId="{F29FEA84-48F4-45DA-BBDE-BBD7EED5C0A0}" destId="{C2B09FB8-CE35-47F5-91BB-3C0A5503F19C}" srcOrd="0" destOrd="0" presId="urn:microsoft.com/office/officeart/2005/8/layout/arrow2"/>
    <dgm:cxn modelId="{79FED497-5F6E-4D97-9ED0-EEB9AC07E860}" type="presOf" srcId="{A2D2A60E-2CF0-4009-890D-FC478D4723ED}" destId="{6602B600-38B0-463E-AB5A-D2518532282B}" srcOrd="0" destOrd="0" presId="urn:microsoft.com/office/officeart/2005/8/layout/arrow2"/>
    <dgm:cxn modelId="{790B198C-9BCF-46F3-80B8-9E4B0BFC3990}" srcId="{A2D2A60E-2CF0-4009-890D-FC478D4723ED}" destId="{8B41B74C-D296-4DE2-98A6-0E50AB87371D}" srcOrd="1" destOrd="0" parTransId="{9F44533F-8D94-4EBB-90D6-BFA8BA2CB612}" sibTransId="{1F394BC1-A136-4A47-8056-79C66AD9AD2F}"/>
    <dgm:cxn modelId="{3B07B00C-8509-49A0-907C-0A3EFCE35178}" type="presParOf" srcId="{6602B600-38B0-463E-AB5A-D2518532282B}" destId="{3CBBD36F-BAED-4D4B-9376-C3DE8F17DC7B}" srcOrd="0" destOrd="0" presId="urn:microsoft.com/office/officeart/2005/8/layout/arrow2"/>
    <dgm:cxn modelId="{D31C4AAF-82F9-45AE-AE5B-D12E4C14E33E}" type="presParOf" srcId="{6602B600-38B0-463E-AB5A-D2518532282B}" destId="{6E9CD216-F26E-4FFF-B6C8-717A3DCC4CB7}" srcOrd="1" destOrd="0" presId="urn:microsoft.com/office/officeart/2005/8/layout/arrow2"/>
    <dgm:cxn modelId="{6A8D8F97-84B2-4BC3-BE39-7BC7E91B9ED9}" type="presParOf" srcId="{6E9CD216-F26E-4FFF-B6C8-717A3DCC4CB7}" destId="{4B02D8C3-5AEE-4061-9F5C-7E0CB90543D1}" srcOrd="0" destOrd="0" presId="urn:microsoft.com/office/officeart/2005/8/layout/arrow2"/>
    <dgm:cxn modelId="{C7D5C35E-466D-48E9-BFEE-8682C30ADAE6}" type="presParOf" srcId="{6E9CD216-F26E-4FFF-B6C8-717A3DCC4CB7}" destId="{C2B09FB8-CE35-47F5-91BB-3C0A5503F19C}" srcOrd="1" destOrd="0" presId="urn:microsoft.com/office/officeart/2005/8/layout/arrow2"/>
    <dgm:cxn modelId="{3197A84A-DD53-43CF-9172-5CFF2C83845E}" type="presParOf" srcId="{6E9CD216-F26E-4FFF-B6C8-717A3DCC4CB7}" destId="{718F498E-FF98-485D-9E8E-C108A3F1396A}" srcOrd="2" destOrd="0" presId="urn:microsoft.com/office/officeart/2005/8/layout/arrow2"/>
    <dgm:cxn modelId="{471AA501-B13C-49E7-9616-D2B89F69862A}" type="presParOf" srcId="{6E9CD216-F26E-4FFF-B6C8-717A3DCC4CB7}" destId="{D8BC9E2B-0C9E-4ADD-95A7-986E707BCFF2}" srcOrd="3" destOrd="0" presId="urn:microsoft.com/office/officeart/2005/8/layout/arrow2"/>
    <dgm:cxn modelId="{2DC6C22E-BC3E-4489-886D-F3D89B7F477C}" type="presParOf" srcId="{6E9CD216-F26E-4FFF-B6C8-717A3DCC4CB7}" destId="{BF7A2ED4-328C-4F6A-968E-C8A86C67062B}" srcOrd="4" destOrd="0" presId="urn:microsoft.com/office/officeart/2005/8/layout/arrow2"/>
    <dgm:cxn modelId="{E742CC24-A463-40B9-A281-C4EB606A0D5C}" type="presParOf" srcId="{6E9CD216-F26E-4FFF-B6C8-717A3DCC4CB7}" destId="{D09C7FFC-8FF3-4C4F-B23E-BA8DAAC484E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9B2A28-C904-4D3B-90A1-8A7B496FA6EB}" type="doc">
      <dgm:prSet loTypeId="urn:microsoft.com/office/officeart/2005/8/layout/hProcess4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C17039F3-6EE6-465C-9785-019C08952A8E}">
      <dgm:prSet phldrT="[Текст]"/>
      <dgm:spPr/>
      <dgm:t>
        <a:bodyPr/>
        <a:lstStyle/>
        <a:p>
          <a:r>
            <a:rPr lang="ru-RU" b="1" dirty="0" smtClean="0">
              <a:solidFill>
                <a:srgbClr val="00642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</a:t>
          </a:r>
          <a:endParaRPr lang="ru-RU" b="1" dirty="0">
            <a:solidFill>
              <a:srgbClr val="00642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0D3B2B-CC49-40FC-BCE4-44FEC9B3F476}" type="parTrans" cxnId="{E82150D7-CE45-4F40-97A8-040B6140AADD}">
      <dgm:prSet/>
      <dgm:spPr/>
      <dgm:t>
        <a:bodyPr/>
        <a:lstStyle/>
        <a:p>
          <a:endParaRPr lang="ru-RU"/>
        </a:p>
      </dgm:t>
    </dgm:pt>
    <dgm:pt modelId="{499F2EBE-C325-4348-B76B-A6E59D38EA77}" type="sibTrans" cxnId="{E82150D7-CE45-4F40-97A8-040B6140AADD}">
      <dgm:prSet/>
      <dgm:spPr/>
      <dgm:t>
        <a:bodyPr/>
        <a:lstStyle/>
        <a:p>
          <a:endParaRPr lang="ru-RU"/>
        </a:p>
      </dgm:t>
    </dgm:pt>
    <dgm:pt modelId="{C8DF9ADA-7262-45FC-B8C5-D65A97BAA45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Воспитанники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4B0BD9-F291-49B5-8B03-937AF54601F1}" type="parTrans" cxnId="{072E0EB7-0A50-4050-B2C0-35A1C0D1A203}">
      <dgm:prSet/>
      <dgm:spPr/>
      <dgm:t>
        <a:bodyPr/>
        <a:lstStyle/>
        <a:p>
          <a:endParaRPr lang="ru-RU"/>
        </a:p>
      </dgm:t>
    </dgm:pt>
    <dgm:pt modelId="{E9C50618-2305-4641-AF03-C7F5ACEB2272}" type="sibTrans" cxnId="{072E0EB7-0A50-4050-B2C0-35A1C0D1A203}">
      <dgm:prSet/>
      <dgm:spPr/>
      <dgm:t>
        <a:bodyPr/>
        <a:lstStyle/>
        <a:p>
          <a:endParaRPr lang="ru-RU"/>
        </a:p>
      </dgm:t>
    </dgm:pt>
    <dgm:pt modelId="{68EF1A61-55B7-4DEB-8BF0-75C3C3C06C4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5E80AF-A18A-4E57-8916-8ECA8119F75A}" type="parTrans" cxnId="{03B93A0B-7A7E-47E3-A6C4-CD737E766C53}">
      <dgm:prSet/>
      <dgm:spPr/>
      <dgm:t>
        <a:bodyPr/>
        <a:lstStyle/>
        <a:p>
          <a:endParaRPr lang="ru-RU"/>
        </a:p>
      </dgm:t>
    </dgm:pt>
    <dgm:pt modelId="{F82070E2-45BF-4C16-A999-E7B46276A346}" type="sibTrans" cxnId="{03B93A0B-7A7E-47E3-A6C4-CD737E766C53}">
      <dgm:prSet/>
      <dgm:spPr/>
      <dgm:t>
        <a:bodyPr/>
        <a:lstStyle/>
        <a:p>
          <a:endParaRPr lang="ru-RU"/>
        </a:p>
      </dgm:t>
    </dgm:pt>
    <dgm:pt modelId="{45D7747A-AC71-473B-A858-13DB439A08A3}">
      <dgm:prSet phldrT="[Текст]"/>
      <dgm:spPr/>
      <dgm:t>
        <a:bodyPr/>
        <a:lstStyle/>
        <a:p>
          <a:r>
            <a:rPr lang="ru-RU" b="1" dirty="0" smtClean="0">
              <a:solidFill>
                <a:srgbClr val="00642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</a:t>
          </a:r>
          <a:endParaRPr lang="ru-RU" b="1" dirty="0">
            <a:solidFill>
              <a:srgbClr val="00642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4B62CC-47B5-4DAE-A8A5-05E8E640DDDD}" type="parTrans" cxnId="{865D8ABA-265F-44BF-883A-A89981323D6A}">
      <dgm:prSet/>
      <dgm:spPr/>
      <dgm:t>
        <a:bodyPr/>
        <a:lstStyle/>
        <a:p>
          <a:endParaRPr lang="ru-RU"/>
        </a:p>
      </dgm:t>
    </dgm:pt>
    <dgm:pt modelId="{AB53CE00-D441-4918-B5EA-4FB0EC801D4E}" type="sibTrans" cxnId="{865D8ABA-265F-44BF-883A-A89981323D6A}">
      <dgm:prSet/>
      <dgm:spPr/>
      <dgm:t>
        <a:bodyPr/>
        <a:lstStyle/>
        <a:p>
          <a:endParaRPr lang="ru-RU"/>
        </a:p>
      </dgm:t>
    </dgm:pt>
    <dgm:pt modelId="{91D4E5BD-14B6-4049-877A-CB73E4A8E12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Воспитатели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3024FE-1899-4CC4-B54E-59B6F0732297}" type="parTrans" cxnId="{ECB4DEB7-5E18-471B-85F2-E0C6C8C53FC5}">
      <dgm:prSet/>
      <dgm:spPr/>
      <dgm:t>
        <a:bodyPr/>
        <a:lstStyle/>
        <a:p>
          <a:endParaRPr lang="ru-RU"/>
        </a:p>
      </dgm:t>
    </dgm:pt>
    <dgm:pt modelId="{A064FCEF-EDDC-4EBC-A7EB-527BFEF18559}" type="sibTrans" cxnId="{ECB4DEB7-5E18-471B-85F2-E0C6C8C53FC5}">
      <dgm:prSet/>
      <dgm:spPr/>
      <dgm:t>
        <a:bodyPr/>
        <a:lstStyle/>
        <a:p>
          <a:endParaRPr lang="ru-RU"/>
        </a:p>
      </dgm:t>
    </dgm:pt>
    <dgm:pt modelId="{81C70CE6-E6EE-476A-97AB-FF8FA61F6CD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3D8258-9ED4-48B1-BC1D-09DDDFF0EDB6}" type="parTrans" cxnId="{5C527648-54B5-4B11-887F-BF6ABC896C64}">
      <dgm:prSet/>
      <dgm:spPr/>
      <dgm:t>
        <a:bodyPr/>
        <a:lstStyle/>
        <a:p>
          <a:endParaRPr lang="ru-RU"/>
        </a:p>
      </dgm:t>
    </dgm:pt>
    <dgm:pt modelId="{7408741E-0BDC-4EC0-A603-F3E4A729FF01}" type="sibTrans" cxnId="{5C527648-54B5-4B11-887F-BF6ABC896C64}">
      <dgm:prSet/>
      <dgm:spPr/>
      <dgm:t>
        <a:bodyPr/>
        <a:lstStyle/>
        <a:p>
          <a:endParaRPr lang="ru-RU"/>
        </a:p>
      </dgm:t>
    </dgm:pt>
    <dgm:pt modelId="{EB0BA738-5138-40E6-BA09-4B9241530E3A}">
      <dgm:prSet phldrT="[Текст]"/>
      <dgm:spPr/>
      <dgm:t>
        <a:bodyPr/>
        <a:lstStyle/>
        <a:p>
          <a:r>
            <a:rPr lang="ru-RU" b="1" dirty="0" smtClean="0">
              <a:solidFill>
                <a:srgbClr val="00642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b="1" dirty="0">
            <a:solidFill>
              <a:srgbClr val="00642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602053-ED06-40F1-8280-77806A708F5C}" type="parTrans" cxnId="{7C78AC12-9C9D-4418-ACB2-6B3138E9F9D3}">
      <dgm:prSet/>
      <dgm:spPr/>
      <dgm:t>
        <a:bodyPr/>
        <a:lstStyle/>
        <a:p>
          <a:endParaRPr lang="ru-RU"/>
        </a:p>
      </dgm:t>
    </dgm:pt>
    <dgm:pt modelId="{F61B6239-730C-43B8-8594-5A91BBD786F9}" type="sibTrans" cxnId="{7C78AC12-9C9D-4418-ACB2-6B3138E9F9D3}">
      <dgm:prSet/>
      <dgm:spPr/>
      <dgm:t>
        <a:bodyPr/>
        <a:lstStyle/>
        <a:p>
          <a:endParaRPr lang="ru-RU"/>
        </a:p>
      </dgm:t>
    </dgm:pt>
    <dgm:pt modelId="{0861E0C6-FCD1-48D0-99E9-0600098478C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4CA577-4901-4F23-9BF6-596D89D1694C}" type="parTrans" cxnId="{752EA771-CDF9-4D94-A164-713579F646C6}">
      <dgm:prSet/>
      <dgm:spPr/>
      <dgm:t>
        <a:bodyPr/>
        <a:lstStyle/>
        <a:p>
          <a:endParaRPr lang="ru-RU"/>
        </a:p>
      </dgm:t>
    </dgm:pt>
    <dgm:pt modelId="{A6DC2D73-76B2-4990-8370-34C59AEBF0A0}" type="sibTrans" cxnId="{752EA771-CDF9-4D94-A164-713579F646C6}">
      <dgm:prSet/>
      <dgm:spPr/>
      <dgm:t>
        <a:bodyPr/>
        <a:lstStyle/>
        <a:p>
          <a:endParaRPr lang="ru-RU"/>
        </a:p>
      </dgm:t>
    </dgm:pt>
    <dgm:pt modelId="{F36557AC-DF36-4B46-B2AE-AD2D16EA464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Законные представители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D880E7-DA72-4370-A32D-5D7A67F27A34}" type="parTrans" cxnId="{DC33DF26-6380-453E-BD06-9F6146CB2737}">
      <dgm:prSet/>
      <dgm:spPr/>
      <dgm:t>
        <a:bodyPr/>
        <a:lstStyle/>
        <a:p>
          <a:endParaRPr lang="ru-RU"/>
        </a:p>
      </dgm:t>
    </dgm:pt>
    <dgm:pt modelId="{31E4D4C8-BC64-4A27-A185-0D1FAB7DC24A}" type="sibTrans" cxnId="{DC33DF26-6380-453E-BD06-9F6146CB2737}">
      <dgm:prSet/>
      <dgm:spPr/>
      <dgm:t>
        <a:bodyPr/>
        <a:lstStyle/>
        <a:p>
          <a:endParaRPr lang="ru-RU"/>
        </a:p>
      </dgm:t>
    </dgm:pt>
    <dgm:pt modelId="{D7A11935-7698-4DD5-9366-5D0AEA5FED3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Администрация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78B92A-1711-4907-82F7-E058189C5BE4}" type="parTrans" cxnId="{E3EDABAC-61D7-42B7-A249-A7923493C720}">
      <dgm:prSet/>
      <dgm:spPr/>
      <dgm:t>
        <a:bodyPr/>
        <a:lstStyle/>
        <a:p>
          <a:endParaRPr lang="ru-RU"/>
        </a:p>
      </dgm:t>
    </dgm:pt>
    <dgm:pt modelId="{A8FE2B9A-3422-4C09-9CDC-7C4E3F757D0D}" type="sibTrans" cxnId="{E3EDABAC-61D7-42B7-A249-A7923493C720}">
      <dgm:prSet/>
      <dgm:spPr/>
      <dgm:t>
        <a:bodyPr/>
        <a:lstStyle/>
        <a:p>
          <a:endParaRPr lang="ru-RU"/>
        </a:p>
      </dgm:t>
    </dgm:pt>
    <dgm:pt modelId="{E9978F84-58E4-44D1-8308-1046FA40A1F0}" type="pres">
      <dgm:prSet presAssocID="{619B2A28-C904-4D3B-90A1-8A7B496FA6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D9B051-8091-4BC3-AABC-E61100D773A5}" type="pres">
      <dgm:prSet presAssocID="{619B2A28-C904-4D3B-90A1-8A7B496FA6EB}" presName="tSp" presStyleCnt="0"/>
      <dgm:spPr/>
    </dgm:pt>
    <dgm:pt modelId="{E1B22100-8E21-49EA-BB7A-6883DEA12940}" type="pres">
      <dgm:prSet presAssocID="{619B2A28-C904-4D3B-90A1-8A7B496FA6EB}" presName="bSp" presStyleCnt="0"/>
      <dgm:spPr/>
    </dgm:pt>
    <dgm:pt modelId="{7B4D7EE6-04CD-41BE-A2D8-A76953B6DDB8}" type="pres">
      <dgm:prSet presAssocID="{619B2A28-C904-4D3B-90A1-8A7B496FA6EB}" presName="process" presStyleCnt="0"/>
      <dgm:spPr/>
    </dgm:pt>
    <dgm:pt modelId="{92FD6485-032F-4152-A483-5734E41285CB}" type="pres">
      <dgm:prSet presAssocID="{C17039F3-6EE6-465C-9785-019C08952A8E}" presName="composite1" presStyleCnt="0"/>
      <dgm:spPr/>
    </dgm:pt>
    <dgm:pt modelId="{442D7703-8E7B-48D6-A244-2FFC80A1B32D}" type="pres">
      <dgm:prSet presAssocID="{C17039F3-6EE6-465C-9785-019C08952A8E}" presName="dummyNode1" presStyleLbl="node1" presStyleIdx="0" presStyleCnt="3"/>
      <dgm:spPr/>
    </dgm:pt>
    <dgm:pt modelId="{EA951FCA-1342-4D0A-BBAD-4D1374C74494}" type="pres">
      <dgm:prSet presAssocID="{C17039F3-6EE6-465C-9785-019C08952A8E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D86DD-0A0F-49DE-9242-B80A88BF165B}" type="pres">
      <dgm:prSet presAssocID="{C17039F3-6EE6-465C-9785-019C08952A8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54A45-D90A-4918-80B6-28B27525DF03}" type="pres">
      <dgm:prSet presAssocID="{C17039F3-6EE6-465C-9785-019C08952A8E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DEF80-B348-41A0-BC9E-E876FCAE3E63}" type="pres">
      <dgm:prSet presAssocID="{C17039F3-6EE6-465C-9785-019C08952A8E}" presName="connSite1" presStyleCnt="0"/>
      <dgm:spPr/>
    </dgm:pt>
    <dgm:pt modelId="{35805EED-7853-4599-AE16-8787A244DCCF}" type="pres">
      <dgm:prSet presAssocID="{499F2EBE-C325-4348-B76B-A6E59D38EA77}" presName="Name9" presStyleLbl="sibTrans2D1" presStyleIdx="0" presStyleCnt="2"/>
      <dgm:spPr/>
      <dgm:t>
        <a:bodyPr/>
        <a:lstStyle/>
        <a:p>
          <a:endParaRPr lang="ru-RU"/>
        </a:p>
      </dgm:t>
    </dgm:pt>
    <dgm:pt modelId="{9016A63C-A66F-4EA4-97D9-57B088615B91}" type="pres">
      <dgm:prSet presAssocID="{45D7747A-AC71-473B-A858-13DB439A08A3}" presName="composite2" presStyleCnt="0"/>
      <dgm:spPr/>
    </dgm:pt>
    <dgm:pt modelId="{7D4E3FE5-073B-4EEF-B05A-84F2366FF4D4}" type="pres">
      <dgm:prSet presAssocID="{45D7747A-AC71-473B-A858-13DB439A08A3}" presName="dummyNode2" presStyleLbl="node1" presStyleIdx="0" presStyleCnt="3"/>
      <dgm:spPr/>
    </dgm:pt>
    <dgm:pt modelId="{6507CEBC-BC8A-4443-BA19-9A1FFEA64674}" type="pres">
      <dgm:prSet presAssocID="{45D7747A-AC71-473B-A858-13DB439A08A3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CF31E-A1AE-4964-AE58-BFCBB7F5388F}" type="pres">
      <dgm:prSet presAssocID="{45D7747A-AC71-473B-A858-13DB439A08A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0F9F3-C9DB-4582-BBB5-9F4FDD481D14}" type="pres">
      <dgm:prSet presAssocID="{45D7747A-AC71-473B-A858-13DB439A08A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0C2E4-7B48-43D2-974E-369B167CDF5F}" type="pres">
      <dgm:prSet presAssocID="{45D7747A-AC71-473B-A858-13DB439A08A3}" presName="connSite2" presStyleCnt="0"/>
      <dgm:spPr/>
    </dgm:pt>
    <dgm:pt modelId="{1C066623-C271-40E5-93B2-5429DD5F86B0}" type="pres">
      <dgm:prSet presAssocID="{AB53CE00-D441-4918-B5EA-4FB0EC801D4E}" presName="Name18" presStyleLbl="sibTrans2D1" presStyleIdx="1" presStyleCnt="2"/>
      <dgm:spPr/>
      <dgm:t>
        <a:bodyPr/>
        <a:lstStyle/>
        <a:p>
          <a:endParaRPr lang="ru-RU"/>
        </a:p>
      </dgm:t>
    </dgm:pt>
    <dgm:pt modelId="{887B9E5A-A196-4239-B425-772ACB1E2B9B}" type="pres">
      <dgm:prSet presAssocID="{EB0BA738-5138-40E6-BA09-4B9241530E3A}" presName="composite1" presStyleCnt="0"/>
      <dgm:spPr/>
    </dgm:pt>
    <dgm:pt modelId="{236272EB-2985-4EFD-B25E-15C331131EB5}" type="pres">
      <dgm:prSet presAssocID="{EB0BA738-5138-40E6-BA09-4B9241530E3A}" presName="dummyNode1" presStyleLbl="node1" presStyleIdx="1" presStyleCnt="3"/>
      <dgm:spPr/>
    </dgm:pt>
    <dgm:pt modelId="{45C1663C-D53E-4CC1-BABE-9DC22306E973}" type="pres">
      <dgm:prSet presAssocID="{EB0BA738-5138-40E6-BA09-4B9241530E3A}" presName="childNode1" presStyleLbl="bgAcc1" presStyleIdx="2" presStyleCnt="3" custLinFactNeighborX="-387" custLinFactNeighborY="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0F260-0C01-4C5A-BF72-C8B949088383}" type="pres">
      <dgm:prSet presAssocID="{EB0BA738-5138-40E6-BA09-4B9241530E3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984CA-916F-49FA-988E-BD4F77B4C493}" type="pres">
      <dgm:prSet presAssocID="{EB0BA738-5138-40E6-BA09-4B9241530E3A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EA072-292A-40B6-B7A4-EF8071D595D7}" type="pres">
      <dgm:prSet presAssocID="{EB0BA738-5138-40E6-BA09-4B9241530E3A}" presName="connSite1" presStyleCnt="0"/>
      <dgm:spPr/>
    </dgm:pt>
  </dgm:ptLst>
  <dgm:cxnLst>
    <dgm:cxn modelId="{D87CBF58-8C62-443E-A57B-00F2F675E42E}" type="presOf" srcId="{0861E0C6-FCD1-48D0-99E9-0600098478C8}" destId="{A9A0F260-0C01-4C5A-BF72-C8B949088383}" srcOrd="1" destOrd="0" presId="urn:microsoft.com/office/officeart/2005/8/layout/hProcess4"/>
    <dgm:cxn modelId="{DB4D88EE-B2C3-4584-93FE-DA2ED8E8785A}" type="presOf" srcId="{91D4E5BD-14B6-4049-877A-CB73E4A8E124}" destId="{6507CEBC-BC8A-4443-BA19-9A1FFEA64674}" srcOrd="0" destOrd="0" presId="urn:microsoft.com/office/officeart/2005/8/layout/hProcess4"/>
    <dgm:cxn modelId="{EA4BF6CA-E683-46C8-94B0-26DA0E6A30CD}" type="presOf" srcId="{AB53CE00-D441-4918-B5EA-4FB0EC801D4E}" destId="{1C066623-C271-40E5-93B2-5429DD5F86B0}" srcOrd="0" destOrd="0" presId="urn:microsoft.com/office/officeart/2005/8/layout/hProcess4"/>
    <dgm:cxn modelId="{51E6FF88-DE08-464A-9C05-87F36982D4B3}" type="presOf" srcId="{499F2EBE-C325-4348-B76B-A6E59D38EA77}" destId="{35805EED-7853-4599-AE16-8787A244DCCF}" srcOrd="0" destOrd="0" presId="urn:microsoft.com/office/officeart/2005/8/layout/hProcess4"/>
    <dgm:cxn modelId="{E82150D7-CE45-4F40-97A8-040B6140AADD}" srcId="{619B2A28-C904-4D3B-90A1-8A7B496FA6EB}" destId="{C17039F3-6EE6-465C-9785-019C08952A8E}" srcOrd="0" destOrd="0" parTransId="{EF0D3B2B-CC49-40FC-BCE4-44FEC9B3F476}" sibTransId="{499F2EBE-C325-4348-B76B-A6E59D38EA77}"/>
    <dgm:cxn modelId="{4B55747C-53E2-4C36-B9E1-89F439344EF0}" type="presOf" srcId="{619B2A28-C904-4D3B-90A1-8A7B496FA6EB}" destId="{E9978F84-58E4-44D1-8308-1046FA40A1F0}" srcOrd="0" destOrd="0" presId="urn:microsoft.com/office/officeart/2005/8/layout/hProcess4"/>
    <dgm:cxn modelId="{64C79BBE-A60A-40BA-A51B-5EC28E440D22}" type="presOf" srcId="{81C70CE6-E6EE-476A-97AB-FF8FA61F6CD5}" destId="{D24CF31E-A1AE-4964-AE58-BFCBB7F5388F}" srcOrd="1" destOrd="1" presId="urn:microsoft.com/office/officeart/2005/8/layout/hProcess4"/>
    <dgm:cxn modelId="{46B3B61F-5C3F-4F12-852D-A47A6FDED1C5}" type="presOf" srcId="{68EF1A61-55B7-4DEB-8BF0-75C3C3C06C41}" destId="{14ED86DD-0A0F-49DE-9242-B80A88BF165B}" srcOrd="1" destOrd="1" presId="urn:microsoft.com/office/officeart/2005/8/layout/hProcess4"/>
    <dgm:cxn modelId="{E3EDABAC-61D7-42B7-A249-A7923493C720}" srcId="{45D7747A-AC71-473B-A858-13DB439A08A3}" destId="{D7A11935-7698-4DD5-9366-5D0AEA5FED3D}" srcOrd="2" destOrd="0" parTransId="{4C78B92A-1711-4907-82F7-E058189C5BE4}" sibTransId="{A8FE2B9A-3422-4C09-9CDC-7C4E3F757D0D}"/>
    <dgm:cxn modelId="{DD2034D8-1D7A-41FD-96EF-0B3090F676E3}" type="presOf" srcId="{C17039F3-6EE6-465C-9785-019C08952A8E}" destId="{34D54A45-D90A-4918-80B6-28B27525DF03}" srcOrd="0" destOrd="0" presId="urn:microsoft.com/office/officeart/2005/8/layout/hProcess4"/>
    <dgm:cxn modelId="{5E5EBB74-5226-4E8D-A026-0587DEAC2062}" type="presOf" srcId="{F36557AC-DF36-4B46-B2AE-AD2D16EA4646}" destId="{A9A0F260-0C01-4C5A-BF72-C8B949088383}" srcOrd="1" destOrd="1" presId="urn:microsoft.com/office/officeart/2005/8/layout/hProcess4"/>
    <dgm:cxn modelId="{375855C9-0D2A-4E74-9283-5B53B2518784}" type="presOf" srcId="{0861E0C6-FCD1-48D0-99E9-0600098478C8}" destId="{45C1663C-D53E-4CC1-BABE-9DC22306E973}" srcOrd="0" destOrd="0" presId="urn:microsoft.com/office/officeart/2005/8/layout/hProcess4"/>
    <dgm:cxn modelId="{B1B1619A-119C-41B9-8360-56305F0FC52C}" type="presOf" srcId="{91D4E5BD-14B6-4049-877A-CB73E4A8E124}" destId="{D24CF31E-A1AE-4964-AE58-BFCBB7F5388F}" srcOrd="1" destOrd="0" presId="urn:microsoft.com/office/officeart/2005/8/layout/hProcess4"/>
    <dgm:cxn modelId="{933BDFA0-035C-4AE3-87B2-CB49ACFED73B}" type="presOf" srcId="{81C70CE6-E6EE-476A-97AB-FF8FA61F6CD5}" destId="{6507CEBC-BC8A-4443-BA19-9A1FFEA64674}" srcOrd="0" destOrd="1" presId="urn:microsoft.com/office/officeart/2005/8/layout/hProcess4"/>
    <dgm:cxn modelId="{DC33DF26-6380-453E-BD06-9F6146CB2737}" srcId="{EB0BA738-5138-40E6-BA09-4B9241530E3A}" destId="{F36557AC-DF36-4B46-B2AE-AD2D16EA4646}" srcOrd="1" destOrd="0" parTransId="{C2D880E7-DA72-4370-A32D-5D7A67F27A34}" sibTransId="{31E4D4C8-BC64-4A27-A185-0D1FAB7DC24A}"/>
    <dgm:cxn modelId="{91632CC9-580C-47D3-8B8B-97948C129C42}" type="presOf" srcId="{68EF1A61-55B7-4DEB-8BF0-75C3C3C06C41}" destId="{EA951FCA-1342-4D0A-BBAD-4D1374C74494}" srcOrd="0" destOrd="1" presId="urn:microsoft.com/office/officeart/2005/8/layout/hProcess4"/>
    <dgm:cxn modelId="{C73018AD-ACE8-41E7-B7E0-993E6362B7CD}" type="presOf" srcId="{D7A11935-7698-4DD5-9366-5D0AEA5FED3D}" destId="{D24CF31E-A1AE-4964-AE58-BFCBB7F5388F}" srcOrd="1" destOrd="2" presId="urn:microsoft.com/office/officeart/2005/8/layout/hProcess4"/>
    <dgm:cxn modelId="{2D14EFC4-89F7-4372-86AC-AAAE34A4BD07}" type="presOf" srcId="{45D7747A-AC71-473B-A858-13DB439A08A3}" destId="{6510F9F3-C9DB-4582-BBB5-9F4FDD481D14}" srcOrd="0" destOrd="0" presId="urn:microsoft.com/office/officeart/2005/8/layout/hProcess4"/>
    <dgm:cxn modelId="{BB56B001-2D56-4E7D-A6BD-C0B61273FBFE}" type="presOf" srcId="{F36557AC-DF36-4B46-B2AE-AD2D16EA4646}" destId="{45C1663C-D53E-4CC1-BABE-9DC22306E973}" srcOrd="0" destOrd="1" presId="urn:microsoft.com/office/officeart/2005/8/layout/hProcess4"/>
    <dgm:cxn modelId="{ECB4DEB7-5E18-471B-85F2-E0C6C8C53FC5}" srcId="{45D7747A-AC71-473B-A858-13DB439A08A3}" destId="{91D4E5BD-14B6-4049-877A-CB73E4A8E124}" srcOrd="0" destOrd="0" parTransId="{C73024FE-1899-4CC4-B54E-59B6F0732297}" sibTransId="{A064FCEF-EDDC-4EBC-A7EB-527BFEF18559}"/>
    <dgm:cxn modelId="{F5A7BF19-0314-458E-A5A8-ACFE1CCB2AFC}" type="presOf" srcId="{EB0BA738-5138-40E6-BA09-4B9241530E3A}" destId="{8AA984CA-916F-49FA-988E-BD4F77B4C493}" srcOrd="0" destOrd="0" presId="urn:microsoft.com/office/officeart/2005/8/layout/hProcess4"/>
    <dgm:cxn modelId="{5C527648-54B5-4B11-887F-BF6ABC896C64}" srcId="{45D7747A-AC71-473B-A858-13DB439A08A3}" destId="{81C70CE6-E6EE-476A-97AB-FF8FA61F6CD5}" srcOrd="1" destOrd="0" parTransId="{4B3D8258-9ED4-48B1-BC1D-09DDDFF0EDB6}" sibTransId="{7408741E-0BDC-4EC0-A603-F3E4A729FF01}"/>
    <dgm:cxn modelId="{7C78AC12-9C9D-4418-ACB2-6B3138E9F9D3}" srcId="{619B2A28-C904-4D3B-90A1-8A7B496FA6EB}" destId="{EB0BA738-5138-40E6-BA09-4B9241530E3A}" srcOrd="2" destOrd="0" parTransId="{64602053-ED06-40F1-8280-77806A708F5C}" sibTransId="{F61B6239-730C-43B8-8594-5A91BBD786F9}"/>
    <dgm:cxn modelId="{CBC2C03A-6173-4C17-940F-DEE2D54C6BE1}" type="presOf" srcId="{C8DF9ADA-7262-45FC-B8C5-D65A97BAA45F}" destId="{EA951FCA-1342-4D0A-BBAD-4D1374C74494}" srcOrd="0" destOrd="0" presId="urn:microsoft.com/office/officeart/2005/8/layout/hProcess4"/>
    <dgm:cxn modelId="{752EA771-CDF9-4D94-A164-713579F646C6}" srcId="{EB0BA738-5138-40E6-BA09-4B9241530E3A}" destId="{0861E0C6-FCD1-48D0-99E9-0600098478C8}" srcOrd="0" destOrd="0" parTransId="{F34CA577-4901-4F23-9BF6-596D89D1694C}" sibTransId="{A6DC2D73-76B2-4990-8370-34C59AEBF0A0}"/>
    <dgm:cxn modelId="{072E0EB7-0A50-4050-B2C0-35A1C0D1A203}" srcId="{C17039F3-6EE6-465C-9785-019C08952A8E}" destId="{C8DF9ADA-7262-45FC-B8C5-D65A97BAA45F}" srcOrd="0" destOrd="0" parTransId="{1E4B0BD9-F291-49B5-8B03-937AF54601F1}" sibTransId="{E9C50618-2305-4641-AF03-C7F5ACEB2272}"/>
    <dgm:cxn modelId="{03B93A0B-7A7E-47E3-A6C4-CD737E766C53}" srcId="{C17039F3-6EE6-465C-9785-019C08952A8E}" destId="{68EF1A61-55B7-4DEB-8BF0-75C3C3C06C41}" srcOrd="1" destOrd="0" parTransId="{9C5E80AF-A18A-4E57-8916-8ECA8119F75A}" sibTransId="{F82070E2-45BF-4C16-A999-E7B46276A346}"/>
    <dgm:cxn modelId="{4A5BA507-5A5D-4833-8A55-05C602056A35}" type="presOf" srcId="{C8DF9ADA-7262-45FC-B8C5-D65A97BAA45F}" destId="{14ED86DD-0A0F-49DE-9242-B80A88BF165B}" srcOrd="1" destOrd="0" presId="urn:microsoft.com/office/officeart/2005/8/layout/hProcess4"/>
    <dgm:cxn modelId="{865D8ABA-265F-44BF-883A-A89981323D6A}" srcId="{619B2A28-C904-4D3B-90A1-8A7B496FA6EB}" destId="{45D7747A-AC71-473B-A858-13DB439A08A3}" srcOrd="1" destOrd="0" parTransId="{284B62CC-47B5-4DAE-A8A5-05E8E640DDDD}" sibTransId="{AB53CE00-D441-4918-B5EA-4FB0EC801D4E}"/>
    <dgm:cxn modelId="{B6CC972D-F4AB-49B9-9DF3-32025475121E}" type="presOf" srcId="{D7A11935-7698-4DD5-9366-5D0AEA5FED3D}" destId="{6507CEBC-BC8A-4443-BA19-9A1FFEA64674}" srcOrd="0" destOrd="2" presId="urn:microsoft.com/office/officeart/2005/8/layout/hProcess4"/>
    <dgm:cxn modelId="{EC580E28-D9CE-4CEE-AFFB-A0CA6E8DA8F2}" type="presParOf" srcId="{E9978F84-58E4-44D1-8308-1046FA40A1F0}" destId="{C5D9B051-8091-4BC3-AABC-E61100D773A5}" srcOrd="0" destOrd="0" presId="urn:microsoft.com/office/officeart/2005/8/layout/hProcess4"/>
    <dgm:cxn modelId="{B2AA6E4E-4FA0-4100-A72A-ACDEA2602A7A}" type="presParOf" srcId="{E9978F84-58E4-44D1-8308-1046FA40A1F0}" destId="{E1B22100-8E21-49EA-BB7A-6883DEA12940}" srcOrd="1" destOrd="0" presId="urn:microsoft.com/office/officeart/2005/8/layout/hProcess4"/>
    <dgm:cxn modelId="{2CF3B401-91B2-44F3-BF10-B0890C257C09}" type="presParOf" srcId="{E9978F84-58E4-44D1-8308-1046FA40A1F0}" destId="{7B4D7EE6-04CD-41BE-A2D8-A76953B6DDB8}" srcOrd="2" destOrd="0" presId="urn:microsoft.com/office/officeart/2005/8/layout/hProcess4"/>
    <dgm:cxn modelId="{0E8E40E3-C44F-45B0-80F1-19F1E40BDCC9}" type="presParOf" srcId="{7B4D7EE6-04CD-41BE-A2D8-A76953B6DDB8}" destId="{92FD6485-032F-4152-A483-5734E41285CB}" srcOrd="0" destOrd="0" presId="urn:microsoft.com/office/officeart/2005/8/layout/hProcess4"/>
    <dgm:cxn modelId="{3E229E7D-67CA-43D4-AFA4-817F61537084}" type="presParOf" srcId="{92FD6485-032F-4152-A483-5734E41285CB}" destId="{442D7703-8E7B-48D6-A244-2FFC80A1B32D}" srcOrd="0" destOrd="0" presId="urn:microsoft.com/office/officeart/2005/8/layout/hProcess4"/>
    <dgm:cxn modelId="{AA54BCBD-8053-4659-A198-660162032323}" type="presParOf" srcId="{92FD6485-032F-4152-A483-5734E41285CB}" destId="{EA951FCA-1342-4D0A-BBAD-4D1374C74494}" srcOrd="1" destOrd="0" presId="urn:microsoft.com/office/officeart/2005/8/layout/hProcess4"/>
    <dgm:cxn modelId="{E11F1B1F-9E7F-44A3-8820-3C6EC93FA874}" type="presParOf" srcId="{92FD6485-032F-4152-A483-5734E41285CB}" destId="{14ED86DD-0A0F-49DE-9242-B80A88BF165B}" srcOrd="2" destOrd="0" presId="urn:microsoft.com/office/officeart/2005/8/layout/hProcess4"/>
    <dgm:cxn modelId="{62DCB2D0-1B21-48B4-83CE-D4BAED56BAE1}" type="presParOf" srcId="{92FD6485-032F-4152-A483-5734E41285CB}" destId="{34D54A45-D90A-4918-80B6-28B27525DF03}" srcOrd="3" destOrd="0" presId="urn:microsoft.com/office/officeart/2005/8/layout/hProcess4"/>
    <dgm:cxn modelId="{D00E125C-9460-488D-BAC2-4AF04331B926}" type="presParOf" srcId="{92FD6485-032F-4152-A483-5734E41285CB}" destId="{B60DEF80-B348-41A0-BC9E-E876FCAE3E63}" srcOrd="4" destOrd="0" presId="urn:microsoft.com/office/officeart/2005/8/layout/hProcess4"/>
    <dgm:cxn modelId="{6E9F76E1-7306-40A1-A84E-66106707F312}" type="presParOf" srcId="{7B4D7EE6-04CD-41BE-A2D8-A76953B6DDB8}" destId="{35805EED-7853-4599-AE16-8787A244DCCF}" srcOrd="1" destOrd="0" presId="urn:microsoft.com/office/officeart/2005/8/layout/hProcess4"/>
    <dgm:cxn modelId="{4B108C6F-B510-41A3-B822-3E967654D3CB}" type="presParOf" srcId="{7B4D7EE6-04CD-41BE-A2D8-A76953B6DDB8}" destId="{9016A63C-A66F-4EA4-97D9-57B088615B91}" srcOrd="2" destOrd="0" presId="urn:microsoft.com/office/officeart/2005/8/layout/hProcess4"/>
    <dgm:cxn modelId="{6E3CD1FA-2D0E-4572-A05A-44487D9C5C25}" type="presParOf" srcId="{9016A63C-A66F-4EA4-97D9-57B088615B91}" destId="{7D4E3FE5-073B-4EEF-B05A-84F2366FF4D4}" srcOrd="0" destOrd="0" presId="urn:microsoft.com/office/officeart/2005/8/layout/hProcess4"/>
    <dgm:cxn modelId="{C37758ED-29AB-4A3A-84AE-5AB902E68033}" type="presParOf" srcId="{9016A63C-A66F-4EA4-97D9-57B088615B91}" destId="{6507CEBC-BC8A-4443-BA19-9A1FFEA64674}" srcOrd="1" destOrd="0" presId="urn:microsoft.com/office/officeart/2005/8/layout/hProcess4"/>
    <dgm:cxn modelId="{BFABAC54-8F97-41BC-AF45-1978CB657E14}" type="presParOf" srcId="{9016A63C-A66F-4EA4-97D9-57B088615B91}" destId="{D24CF31E-A1AE-4964-AE58-BFCBB7F5388F}" srcOrd="2" destOrd="0" presId="urn:microsoft.com/office/officeart/2005/8/layout/hProcess4"/>
    <dgm:cxn modelId="{FB1D41BD-A80D-4C4F-8E51-FC29F9C3D886}" type="presParOf" srcId="{9016A63C-A66F-4EA4-97D9-57B088615B91}" destId="{6510F9F3-C9DB-4582-BBB5-9F4FDD481D14}" srcOrd="3" destOrd="0" presId="urn:microsoft.com/office/officeart/2005/8/layout/hProcess4"/>
    <dgm:cxn modelId="{3A9FF5F3-9F88-48C0-9E28-68C75F543F24}" type="presParOf" srcId="{9016A63C-A66F-4EA4-97D9-57B088615B91}" destId="{6DC0C2E4-7B48-43D2-974E-369B167CDF5F}" srcOrd="4" destOrd="0" presId="urn:microsoft.com/office/officeart/2005/8/layout/hProcess4"/>
    <dgm:cxn modelId="{11E59FA2-7701-44A3-BCBA-83CC89AF63BE}" type="presParOf" srcId="{7B4D7EE6-04CD-41BE-A2D8-A76953B6DDB8}" destId="{1C066623-C271-40E5-93B2-5429DD5F86B0}" srcOrd="3" destOrd="0" presId="urn:microsoft.com/office/officeart/2005/8/layout/hProcess4"/>
    <dgm:cxn modelId="{94E7973D-EED4-4DD8-891B-F9A87AD3B96A}" type="presParOf" srcId="{7B4D7EE6-04CD-41BE-A2D8-A76953B6DDB8}" destId="{887B9E5A-A196-4239-B425-772ACB1E2B9B}" srcOrd="4" destOrd="0" presId="urn:microsoft.com/office/officeart/2005/8/layout/hProcess4"/>
    <dgm:cxn modelId="{8F08FC0A-9DD0-4FDC-8925-18F048A08B42}" type="presParOf" srcId="{887B9E5A-A196-4239-B425-772ACB1E2B9B}" destId="{236272EB-2985-4EFD-B25E-15C331131EB5}" srcOrd="0" destOrd="0" presId="urn:microsoft.com/office/officeart/2005/8/layout/hProcess4"/>
    <dgm:cxn modelId="{B7287E6B-E295-49D6-85A4-88DAD79C8589}" type="presParOf" srcId="{887B9E5A-A196-4239-B425-772ACB1E2B9B}" destId="{45C1663C-D53E-4CC1-BABE-9DC22306E973}" srcOrd="1" destOrd="0" presId="urn:microsoft.com/office/officeart/2005/8/layout/hProcess4"/>
    <dgm:cxn modelId="{2F0039E9-8657-44B8-8158-6911B56E0685}" type="presParOf" srcId="{887B9E5A-A196-4239-B425-772ACB1E2B9B}" destId="{A9A0F260-0C01-4C5A-BF72-C8B949088383}" srcOrd="2" destOrd="0" presId="urn:microsoft.com/office/officeart/2005/8/layout/hProcess4"/>
    <dgm:cxn modelId="{F06E5539-6A35-4323-8AD9-1444B189DAE9}" type="presParOf" srcId="{887B9E5A-A196-4239-B425-772ACB1E2B9B}" destId="{8AA984CA-916F-49FA-988E-BD4F77B4C493}" srcOrd="3" destOrd="0" presId="urn:microsoft.com/office/officeart/2005/8/layout/hProcess4"/>
    <dgm:cxn modelId="{F9F37661-8060-4F89-81E2-1076801BE88D}" type="presParOf" srcId="{887B9E5A-A196-4239-B425-772ACB1E2B9B}" destId="{330EA072-292A-40B6-B7A4-EF8071D595D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505AE8-5B90-4DAD-8E6D-874DE41113C3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26683C0-B01A-4E83-94EF-62D73E5A449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Администрация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B086E1-A37D-4296-A836-D6D87F9CE20B}" type="parTrans" cxnId="{51F31FB6-E505-4060-825C-EC209E2C80AF}">
      <dgm:prSet/>
      <dgm:spPr/>
      <dgm:t>
        <a:bodyPr/>
        <a:lstStyle/>
        <a:p>
          <a:endParaRPr lang="ru-RU"/>
        </a:p>
      </dgm:t>
    </dgm:pt>
    <dgm:pt modelId="{415943E6-CF77-4034-8FA3-29388E360B01}" type="sibTrans" cxnId="{51F31FB6-E505-4060-825C-EC209E2C80AF}">
      <dgm:prSet/>
      <dgm:spPr/>
      <dgm:t>
        <a:bodyPr/>
        <a:lstStyle/>
        <a:p>
          <a:endParaRPr lang="ru-RU"/>
        </a:p>
      </dgm:t>
    </dgm:pt>
    <dgm:pt modelId="{480A5BB3-09ED-4277-AD1B-853805591E98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B2D40D-ACF5-4307-8300-AE93F193AC0E}" type="parTrans" cxnId="{4D1F4287-14FA-4FB5-A80B-3A01AEBEF121}">
      <dgm:prSet/>
      <dgm:spPr/>
      <dgm:t>
        <a:bodyPr/>
        <a:lstStyle/>
        <a:p>
          <a:endParaRPr lang="ru-RU"/>
        </a:p>
      </dgm:t>
    </dgm:pt>
    <dgm:pt modelId="{43212C09-7137-48CB-BE10-DE75E8838F10}" type="sibTrans" cxnId="{4D1F4287-14FA-4FB5-A80B-3A01AEBEF121}">
      <dgm:prSet/>
      <dgm:spPr/>
      <dgm:t>
        <a:bodyPr/>
        <a:lstStyle/>
        <a:p>
          <a:endParaRPr lang="ru-RU"/>
        </a:p>
      </dgm:t>
    </dgm:pt>
    <dgm:pt modelId="{EE0A2A9C-7F1C-4697-B53D-3FA47CE7BB72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0340EE-7109-44D6-9B4D-F2E99B75DA6D}" type="parTrans" cxnId="{F184B479-CB57-43F7-8C14-7BF2A3C9C484}">
      <dgm:prSet/>
      <dgm:spPr/>
      <dgm:t>
        <a:bodyPr/>
        <a:lstStyle/>
        <a:p>
          <a:endParaRPr lang="ru-RU"/>
        </a:p>
      </dgm:t>
    </dgm:pt>
    <dgm:pt modelId="{3F21FF21-8FBC-4253-BD50-9B6A04DA9F8E}" type="sibTrans" cxnId="{F184B479-CB57-43F7-8C14-7BF2A3C9C484}">
      <dgm:prSet/>
      <dgm:spPr/>
      <dgm:t>
        <a:bodyPr/>
        <a:lstStyle/>
        <a:p>
          <a:endParaRPr lang="ru-RU"/>
        </a:p>
      </dgm:t>
    </dgm:pt>
    <dgm:pt modelId="{042ED93E-3242-49F2-AFF5-5C9AA119EAC2}" type="pres">
      <dgm:prSet presAssocID="{6A505AE8-5B90-4DAD-8E6D-874DE41113C3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5722A3-D8FC-4725-808D-65386FC08075}" type="pres">
      <dgm:prSet presAssocID="{926683C0-B01A-4E83-94EF-62D73E5A449A}" presName="gear1" presStyleLbl="node1" presStyleIdx="0" presStyleCnt="3" custScaleX="113881" custScaleY="1019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BBF83-86F7-4D18-8082-794E4363318C}" type="pres">
      <dgm:prSet presAssocID="{926683C0-B01A-4E83-94EF-62D73E5A449A}" presName="gear1srcNode" presStyleLbl="node1" presStyleIdx="0" presStyleCnt="3"/>
      <dgm:spPr/>
      <dgm:t>
        <a:bodyPr/>
        <a:lstStyle/>
        <a:p>
          <a:endParaRPr lang="ru-RU"/>
        </a:p>
      </dgm:t>
    </dgm:pt>
    <dgm:pt modelId="{312FE68F-3FEB-4469-B061-F5FD72A0AC7F}" type="pres">
      <dgm:prSet presAssocID="{926683C0-B01A-4E83-94EF-62D73E5A449A}" presName="gear1dstNode" presStyleLbl="node1" presStyleIdx="0" presStyleCnt="3"/>
      <dgm:spPr/>
      <dgm:t>
        <a:bodyPr/>
        <a:lstStyle/>
        <a:p>
          <a:endParaRPr lang="ru-RU"/>
        </a:p>
      </dgm:t>
    </dgm:pt>
    <dgm:pt modelId="{DDE7EEA0-4898-4D78-8746-3BDAAA74F42A}" type="pres">
      <dgm:prSet presAssocID="{480A5BB3-09ED-4277-AD1B-853805591E98}" presName="gear2" presStyleLbl="node1" presStyleIdx="1" presStyleCnt="3" custScaleX="1072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AB5B2-CC1B-4899-8FC9-1CD588E6CDDF}" type="pres">
      <dgm:prSet presAssocID="{480A5BB3-09ED-4277-AD1B-853805591E98}" presName="gear2srcNode" presStyleLbl="node1" presStyleIdx="1" presStyleCnt="3"/>
      <dgm:spPr/>
      <dgm:t>
        <a:bodyPr/>
        <a:lstStyle/>
        <a:p>
          <a:endParaRPr lang="ru-RU"/>
        </a:p>
      </dgm:t>
    </dgm:pt>
    <dgm:pt modelId="{1DC7A874-9615-402A-A67B-2DA6D2A8BD19}" type="pres">
      <dgm:prSet presAssocID="{480A5BB3-09ED-4277-AD1B-853805591E98}" presName="gear2dstNode" presStyleLbl="node1" presStyleIdx="1" presStyleCnt="3"/>
      <dgm:spPr/>
      <dgm:t>
        <a:bodyPr/>
        <a:lstStyle/>
        <a:p>
          <a:endParaRPr lang="ru-RU"/>
        </a:p>
      </dgm:t>
    </dgm:pt>
    <dgm:pt modelId="{FDCF4FE9-033C-454B-86F7-BEDD04273EC1}" type="pres">
      <dgm:prSet presAssocID="{EE0A2A9C-7F1C-4697-B53D-3FA47CE7BB72}" presName="gear3" presStyleLbl="node1" presStyleIdx="2" presStyleCnt="3"/>
      <dgm:spPr/>
      <dgm:t>
        <a:bodyPr/>
        <a:lstStyle/>
        <a:p>
          <a:endParaRPr lang="ru-RU"/>
        </a:p>
      </dgm:t>
    </dgm:pt>
    <dgm:pt modelId="{C5932EC7-7BDF-4162-930C-BBACD935516B}" type="pres">
      <dgm:prSet presAssocID="{EE0A2A9C-7F1C-4697-B53D-3FA47CE7BB7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0E87A-2A30-4538-841A-82F3B1DCE933}" type="pres">
      <dgm:prSet presAssocID="{EE0A2A9C-7F1C-4697-B53D-3FA47CE7BB72}" presName="gear3srcNode" presStyleLbl="node1" presStyleIdx="2" presStyleCnt="3"/>
      <dgm:spPr/>
      <dgm:t>
        <a:bodyPr/>
        <a:lstStyle/>
        <a:p>
          <a:endParaRPr lang="ru-RU"/>
        </a:p>
      </dgm:t>
    </dgm:pt>
    <dgm:pt modelId="{4D210683-7D15-4C28-B01C-4B594EE04784}" type="pres">
      <dgm:prSet presAssocID="{EE0A2A9C-7F1C-4697-B53D-3FA47CE7BB72}" presName="gear3dstNode" presStyleLbl="node1" presStyleIdx="2" presStyleCnt="3"/>
      <dgm:spPr/>
      <dgm:t>
        <a:bodyPr/>
        <a:lstStyle/>
        <a:p>
          <a:endParaRPr lang="ru-RU"/>
        </a:p>
      </dgm:t>
    </dgm:pt>
    <dgm:pt modelId="{0619E619-4574-4B50-9ACA-7C3856B8E458}" type="pres">
      <dgm:prSet presAssocID="{415943E6-CF77-4034-8FA3-29388E360B01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012492E1-59D3-466F-BBD1-4B7C18CE07A5}" type="pres">
      <dgm:prSet presAssocID="{43212C09-7137-48CB-BE10-DE75E8838F10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6F1106C0-A1C4-44A6-9786-9B98B71683A1}" type="pres">
      <dgm:prSet presAssocID="{3F21FF21-8FBC-4253-BD50-9B6A04DA9F8E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D1F4287-14FA-4FB5-A80B-3A01AEBEF121}" srcId="{6A505AE8-5B90-4DAD-8E6D-874DE41113C3}" destId="{480A5BB3-09ED-4277-AD1B-853805591E98}" srcOrd="1" destOrd="0" parTransId="{49B2D40D-ACF5-4307-8300-AE93F193AC0E}" sibTransId="{43212C09-7137-48CB-BE10-DE75E8838F10}"/>
    <dgm:cxn modelId="{422746FC-2A67-4177-A413-5B79F0949B61}" type="presOf" srcId="{EE0A2A9C-7F1C-4697-B53D-3FA47CE7BB72}" destId="{4D210683-7D15-4C28-B01C-4B594EE04784}" srcOrd="3" destOrd="0" presId="urn:microsoft.com/office/officeart/2005/8/layout/gear1"/>
    <dgm:cxn modelId="{51F31FB6-E505-4060-825C-EC209E2C80AF}" srcId="{6A505AE8-5B90-4DAD-8E6D-874DE41113C3}" destId="{926683C0-B01A-4E83-94EF-62D73E5A449A}" srcOrd="0" destOrd="0" parTransId="{CEB086E1-A37D-4296-A836-D6D87F9CE20B}" sibTransId="{415943E6-CF77-4034-8FA3-29388E360B01}"/>
    <dgm:cxn modelId="{781E4112-0982-4BE5-91E5-EF726F1781C5}" type="presOf" srcId="{480A5BB3-09ED-4277-AD1B-853805591E98}" destId="{836AB5B2-CC1B-4899-8FC9-1CD588E6CDDF}" srcOrd="1" destOrd="0" presId="urn:microsoft.com/office/officeart/2005/8/layout/gear1"/>
    <dgm:cxn modelId="{99DFBA36-20AB-4009-8EE8-D0E402552533}" type="presOf" srcId="{926683C0-B01A-4E83-94EF-62D73E5A449A}" destId="{A02BBF83-86F7-4D18-8082-794E4363318C}" srcOrd="1" destOrd="0" presId="urn:microsoft.com/office/officeart/2005/8/layout/gear1"/>
    <dgm:cxn modelId="{5981CD26-E12A-4BC8-A0B3-D8B3210EC933}" type="presOf" srcId="{EE0A2A9C-7F1C-4697-B53D-3FA47CE7BB72}" destId="{7450E87A-2A30-4538-841A-82F3B1DCE933}" srcOrd="2" destOrd="0" presId="urn:microsoft.com/office/officeart/2005/8/layout/gear1"/>
    <dgm:cxn modelId="{800ED03D-4AD5-4B27-93F3-6A63698B0871}" type="presOf" srcId="{43212C09-7137-48CB-BE10-DE75E8838F10}" destId="{012492E1-59D3-466F-BBD1-4B7C18CE07A5}" srcOrd="0" destOrd="0" presId="urn:microsoft.com/office/officeart/2005/8/layout/gear1"/>
    <dgm:cxn modelId="{6ACD4EA3-E642-4758-81A8-556C8484F72A}" type="presOf" srcId="{480A5BB3-09ED-4277-AD1B-853805591E98}" destId="{1DC7A874-9615-402A-A67B-2DA6D2A8BD19}" srcOrd="2" destOrd="0" presId="urn:microsoft.com/office/officeart/2005/8/layout/gear1"/>
    <dgm:cxn modelId="{A4F5F69F-6AF4-4374-9CCD-9BE332E540CA}" type="presOf" srcId="{415943E6-CF77-4034-8FA3-29388E360B01}" destId="{0619E619-4574-4B50-9ACA-7C3856B8E458}" srcOrd="0" destOrd="0" presId="urn:microsoft.com/office/officeart/2005/8/layout/gear1"/>
    <dgm:cxn modelId="{ED2A8A50-225D-4BF0-9FEB-0C3A90BE9E93}" type="presOf" srcId="{926683C0-B01A-4E83-94EF-62D73E5A449A}" destId="{312FE68F-3FEB-4469-B061-F5FD72A0AC7F}" srcOrd="2" destOrd="0" presId="urn:microsoft.com/office/officeart/2005/8/layout/gear1"/>
    <dgm:cxn modelId="{64642169-F828-4E42-A7D0-0F85DC9E51F6}" type="presOf" srcId="{480A5BB3-09ED-4277-AD1B-853805591E98}" destId="{DDE7EEA0-4898-4D78-8746-3BDAAA74F42A}" srcOrd="0" destOrd="0" presId="urn:microsoft.com/office/officeart/2005/8/layout/gear1"/>
    <dgm:cxn modelId="{98A4EDE1-B3C3-4806-A96A-72835A453557}" type="presOf" srcId="{926683C0-B01A-4E83-94EF-62D73E5A449A}" destId="{825722A3-D8FC-4725-808D-65386FC08075}" srcOrd="0" destOrd="0" presId="urn:microsoft.com/office/officeart/2005/8/layout/gear1"/>
    <dgm:cxn modelId="{E230C6FE-34FC-430D-B4C2-0B7193388F8E}" type="presOf" srcId="{EE0A2A9C-7F1C-4697-B53D-3FA47CE7BB72}" destId="{FDCF4FE9-033C-454B-86F7-BEDD04273EC1}" srcOrd="0" destOrd="0" presId="urn:microsoft.com/office/officeart/2005/8/layout/gear1"/>
    <dgm:cxn modelId="{F94708E2-66C5-4FB6-8D1D-9538E942BC62}" type="presOf" srcId="{6A505AE8-5B90-4DAD-8E6D-874DE41113C3}" destId="{042ED93E-3242-49F2-AFF5-5C9AA119EAC2}" srcOrd="0" destOrd="0" presId="urn:microsoft.com/office/officeart/2005/8/layout/gear1"/>
    <dgm:cxn modelId="{AEEF21CB-B96E-41A8-9220-3721582777A6}" type="presOf" srcId="{3F21FF21-8FBC-4253-BD50-9B6A04DA9F8E}" destId="{6F1106C0-A1C4-44A6-9786-9B98B71683A1}" srcOrd="0" destOrd="0" presId="urn:microsoft.com/office/officeart/2005/8/layout/gear1"/>
    <dgm:cxn modelId="{F184B479-CB57-43F7-8C14-7BF2A3C9C484}" srcId="{6A505AE8-5B90-4DAD-8E6D-874DE41113C3}" destId="{EE0A2A9C-7F1C-4697-B53D-3FA47CE7BB72}" srcOrd="2" destOrd="0" parTransId="{EA0340EE-7109-44D6-9B4D-F2E99B75DA6D}" sibTransId="{3F21FF21-8FBC-4253-BD50-9B6A04DA9F8E}"/>
    <dgm:cxn modelId="{1B152037-5714-4874-8C0A-C1F6B166C06C}" type="presOf" srcId="{EE0A2A9C-7F1C-4697-B53D-3FA47CE7BB72}" destId="{C5932EC7-7BDF-4162-930C-BBACD935516B}" srcOrd="1" destOrd="0" presId="urn:microsoft.com/office/officeart/2005/8/layout/gear1"/>
    <dgm:cxn modelId="{D2D5D6A5-DA21-48BC-81E3-C73B7A4E7F09}" type="presParOf" srcId="{042ED93E-3242-49F2-AFF5-5C9AA119EAC2}" destId="{825722A3-D8FC-4725-808D-65386FC08075}" srcOrd="0" destOrd="0" presId="urn:microsoft.com/office/officeart/2005/8/layout/gear1"/>
    <dgm:cxn modelId="{FB55FBF2-D398-4859-90FE-37DD6AADD6E1}" type="presParOf" srcId="{042ED93E-3242-49F2-AFF5-5C9AA119EAC2}" destId="{A02BBF83-86F7-4D18-8082-794E4363318C}" srcOrd="1" destOrd="0" presId="urn:microsoft.com/office/officeart/2005/8/layout/gear1"/>
    <dgm:cxn modelId="{B68EBECE-3072-4F86-9298-853261F25242}" type="presParOf" srcId="{042ED93E-3242-49F2-AFF5-5C9AA119EAC2}" destId="{312FE68F-3FEB-4469-B061-F5FD72A0AC7F}" srcOrd="2" destOrd="0" presId="urn:microsoft.com/office/officeart/2005/8/layout/gear1"/>
    <dgm:cxn modelId="{F30FD846-01E9-41B2-8C16-0EBE2FE3580E}" type="presParOf" srcId="{042ED93E-3242-49F2-AFF5-5C9AA119EAC2}" destId="{DDE7EEA0-4898-4D78-8746-3BDAAA74F42A}" srcOrd="3" destOrd="0" presId="urn:microsoft.com/office/officeart/2005/8/layout/gear1"/>
    <dgm:cxn modelId="{257A1792-5F88-418A-9CC7-4D14B88FE9F4}" type="presParOf" srcId="{042ED93E-3242-49F2-AFF5-5C9AA119EAC2}" destId="{836AB5B2-CC1B-4899-8FC9-1CD588E6CDDF}" srcOrd="4" destOrd="0" presId="urn:microsoft.com/office/officeart/2005/8/layout/gear1"/>
    <dgm:cxn modelId="{55B23422-5B81-40F3-B004-7F3345D22909}" type="presParOf" srcId="{042ED93E-3242-49F2-AFF5-5C9AA119EAC2}" destId="{1DC7A874-9615-402A-A67B-2DA6D2A8BD19}" srcOrd="5" destOrd="0" presId="urn:microsoft.com/office/officeart/2005/8/layout/gear1"/>
    <dgm:cxn modelId="{1FA2D5C5-3BAB-4474-813A-292E37EB1417}" type="presParOf" srcId="{042ED93E-3242-49F2-AFF5-5C9AA119EAC2}" destId="{FDCF4FE9-033C-454B-86F7-BEDD04273EC1}" srcOrd="6" destOrd="0" presId="urn:microsoft.com/office/officeart/2005/8/layout/gear1"/>
    <dgm:cxn modelId="{11FFE7F4-561D-4513-9DF9-0C659F6468A6}" type="presParOf" srcId="{042ED93E-3242-49F2-AFF5-5C9AA119EAC2}" destId="{C5932EC7-7BDF-4162-930C-BBACD935516B}" srcOrd="7" destOrd="0" presId="urn:microsoft.com/office/officeart/2005/8/layout/gear1"/>
    <dgm:cxn modelId="{F8A73424-5701-414E-B12F-EF8545162644}" type="presParOf" srcId="{042ED93E-3242-49F2-AFF5-5C9AA119EAC2}" destId="{7450E87A-2A30-4538-841A-82F3B1DCE933}" srcOrd="8" destOrd="0" presId="urn:microsoft.com/office/officeart/2005/8/layout/gear1"/>
    <dgm:cxn modelId="{D4E55365-6DC4-4DC1-BC20-4C59C9F9A666}" type="presParOf" srcId="{042ED93E-3242-49F2-AFF5-5C9AA119EAC2}" destId="{4D210683-7D15-4C28-B01C-4B594EE04784}" srcOrd="9" destOrd="0" presId="urn:microsoft.com/office/officeart/2005/8/layout/gear1"/>
    <dgm:cxn modelId="{5F3F1061-F3E2-4C1F-B27B-08C6B53A97C9}" type="presParOf" srcId="{042ED93E-3242-49F2-AFF5-5C9AA119EAC2}" destId="{0619E619-4574-4B50-9ACA-7C3856B8E458}" srcOrd="10" destOrd="0" presId="urn:microsoft.com/office/officeart/2005/8/layout/gear1"/>
    <dgm:cxn modelId="{E26F5760-2557-42F0-B0DB-DEE974BB3070}" type="presParOf" srcId="{042ED93E-3242-49F2-AFF5-5C9AA119EAC2}" destId="{012492E1-59D3-466F-BBD1-4B7C18CE07A5}" srcOrd="11" destOrd="0" presId="urn:microsoft.com/office/officeart/2005/8/layout/gear1"/>
    <dgm:cxn modelId="{7CE4DAF7-904B-4370-BAB3-4F447E0E1F5B}" type="presParOf" srcId="{042ED93E-3242-49F2-AFF5-5C9AA119EAC2}" destId="{6F1106C0-A1C4-44A6-9786-9B98B71683A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EEA8A6-EC38-4F3C-9549-FB27E11026A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6E9450-D602-4BFB-A2B0-9028D57820BE}">
      <dgm:prSet phldrT="[Текст]" phldr="1"/>
      <dgm:spPr/>
      <dgm:t>
        <a:bodyPr/>
        <a:lstStyle/>
        <a:p>
          <a:endParaRPr lang="ru-RU" dirty="0"/>
        </a:p>
      </dgm:t>
    </dgm:pt>
    <dgm:pt modelId="{3A099B15-8E81-4067-93FF-90E3BE463646}" type="parTrans" cxnId="{790CF276-D57C-4973-92EB-DE08B27DCAE4}">
      <dgm:prSet/>
      <dgm:spPr/>
      <dgm:t>
        <a:bodyPr/>
        <a:lstStyle/>
        <a:p>
          <a:endParaRPr lang="ru-RU"/>
        </a:p>
      </dgm:t>
    </dgm:pt>
    <dgm:pt modelId="{F4C9DB64-492A-4BDB-B015-8D3BB611F22F}" type="sibTrans" cxnId="{790CF276-D57C-4973-92EB-DE08B27DCAE4}">
      <dgm:prSet/>
      <dgm:spPr/>
      <dgm:t>
        <a:bodyPr/>
        <a:lstStyle/>
        <a:p>
          <a:endParaRPr lang="ru-RU"/>
        </a:p>
      </dgm:t>
    </dgm:pt>
    <dgm:pt modelId="{9D829FB0-F72B-4A00-A57B-A44338DA3247}">
      <dgm:prSet phldrT="[Текст]"/>
      <dgm:spPr/>
      <dgm:t>
        <a:bodyPr/>
        <a:lstStyle/>
        <a:p>
          <a:r>
            <a:rPr lang="ru-RU" dirty="0" smtClean="0"/>
            <a:t>Программа создания ЛРОС</a:t>
          </a:r>
          <a:endParaRPr lang="ru-RU" dirty="0"/>
        </a:p>
      </dgm:t>
    </dgm:pt>
    <dgm:pt modelId="{CEA11591-F418-45EA-AF0B-F8F2EBB524CF}" type="parTrans" cxnId="{D723A78E-DC8F-4B0E-8BBD-044F3566650F}">
      <dgm:prSet/>
      <dgm:spPr/>
      <dgm:t>
        <a:bodyPr/>
        <a:lstStyle/>
        <a:p>
          <a:endParaRPr lang="ru-RU"/>
        </a:p>
      </dgm:t>
    </dgm:pt>
    <dgm:pt modelId="{B6E1FF8E-F22B-4048-86D1-54BF65F7C033}" type="sibTrans" cxnId="{D723A78E-DC8F-4B0E-8BBD-044F3566650F}">
      <dgm:prSet/>
      <dgm:spPr/>
      <dgm:t>
        <a:bodyPr/>
        <a:lstStyle/>
        <a:p>
          <a:endParaRPr lang="ru-RU"/>
        </a:p>
      </dgm:t>
    </dgm:pt>
    <dgm:pt modelId="{FFE2A5C9-ABF5-4641-A8B1-5F83B95122AD}">
      <dgm:prSet phldrT="[Текст]" phldr="1"/>
      <dgm:spPr/>
      <dgm:t>
        <a:bodyPr/>
        <a:lstStyle/>
        <a:p>
          <a:endParaRPr lang="ru-RU" dirty="0"/>
        </a:p>
      </dgm:t>
    </dgm:pt>
    <dgm:pt modelId="{B76AA882-6EF0-4ABF-A042-0AC8EF064CD3}" type="parTrans" cxnId="{5056554F-FE8E-4498-AF58-5233A2F624F7}">
      <dgm:prSet/>
      <dgm:spPr/>
      <dgm:t>
        <a:bodyPr/>
        <a:lstStyle/>
        <a:p>
          <a:endParaRPr lang="ru-RU"/>
        </a:p>
      </dgm:t>
    </dgm:pt>
    <dgm:pt modelId="{8362BF9E-1DBB-4326-AE78-10FC774EA25E}" type="sibTrans" cxnId="{5056554F-FE8E-4498-AF58-5233A2F624F7}">
      <dgm:prSet/>
      <dgm:spPr/>
      <dgm:t>
        <a:bodyPr/>
        <a:lstStyle/>
        <a:p>
          <a:endParaRPr lang="ru-RU"/>
        </a:p>
      </dgm:t>
    </dgm:pt>
    <dgm:pt modelId="{916B1C17-EF2D-4086-A4C0-01769B2B77AF}">
      <dgm:prSet phldrT="[Текст]"/>
      <dgm:spPr/>
      <dgm:t>
        <a:bodyPr/>
        <a:lstStyle/>
        <a:p>
          <a:r>
            <a:rPr lang="ru-RU" dirty="0" smtClean="0"/>
            <a:t>Повышение квалификации сотрудников</a:t>
          </a:r>
          <a:endParaRPr lang="ru-RU" dirty="0"/>
        </a:p>
      </dgm:t>
    </dgm:pt>
    <dgm:pt modelId="{6D58B289-57DD-4E05-8455-42FC66A3B858}" type="parTrans" cxnId="{A0F7E957-0D62-4E73-A8BA-3A65D19B0276}">
      <dgm:prSet/>
      <dgm:spPr/>
      <dgm:t>
        <a:bodyPr/>
        <a:lstStyle/>
        <a:p>
          <a:endParaRPr lang="ru-RU"/>
        </a:p>
      </dgm:t>
    </dgm:pt>
    <dgm:pt modelId="{ECBE2905-EB17-4463-B71C-6A3BCAB13016}" type="sibTrans" cxnId="{A0F7E957-0D62-4E73-A8BA-3A65D19B0276}">
      <dgm:prSet/>
      <dgm:spPr/>
      <dgm:t>
        <a:bodyPr/>
        <a:lstStyle/>
        <a:p>
          <a:endParaRPr lang="ru-RU"/>
        </a:p>
      </dgm:t>
    </dgm:pt>
    <dgm:pt modelId="{65DE6847-9C32-466E-89BA-07686C2EA6F6}">
      <dgm:prSet phldrT="[Текст]" phldr="1"/>
      <dgm:spPr/>
      <dgm:t>
        <a:bodyPr/>
        <a:lstStyle/>
        <a:p>
          <a:endParaRPr lang="ru-RU" dirty="0"/>
        </a:p>
      </dgm:t>
    </dgm:pt>
    <dgm:pt modelId="{8A1D9728-E8A8-4C4D-97F5-A9E9E40F3C9C}" type="parTrans" cxnId="{683BDAD4-0821-4891-97ED-3361D6A8B2A9}">
      <dgm:prSet/>
      <dgm:spPr/>
      <dgm:t>
        <a:bodyPr/>
        <a:lstStyle/>
        <a:p>
          <a:endParaRPr lang="ru-RU"/>
        </a:p>
      </dgm:t>
    </dgm:pt>
    <dgm:pt modelId="{CB60D7AC-F929-4006-95A7-A13B14DDCAAA}" type="sibTrans" cxnId="{683BDAD4-0821-4891-97ED-3361D6A8B2A9}">
      <dgm:prSet/>
      <dgm:spPr/>
      <dgm:t>
        <a:bodyPr/>
        <a:lstStyle/>
        <a:p>
          <a:endParaRPr lang="ru-RU"/>
        </a:p>
      </dgm:t>
    </dgm:pt>
    <dgm:pt modelId="{C80C4AE4-BCFE-499F-849A-B2A372947045}">
      <dgm:prSet phldrT="[Текст]"/>
      <dgm:spPr/>
      <dgm:t>
        <a:bodyPr/>
        <a:lstStyle/>
        <a:p>
          <a:r>
            <a:rPr lang="ru-RU" dirty="0" smtClean="0"/>
            <a:t>Внедрение новых технологий в практику работы ОО</a:t>
          </a:r>
          <a:endParaRPr lang="ru-RU" dirty="0"/>
        </a:p>
      </dgm:t>
    </dgm:pt>
    <dgm:pt modelId="{0D8A12C7-22FF-4F8E-8326-2E08614E7E54}" type="parTrans" cxnId="{48ACD2DF-6ACE-43C3-8CA2-723B4BAF3C4C}">
      <dgm:prSet/>
      <dgm:spPr/>
      <dgm:t>
        <a:bodyPr/>
        <a:lstStyle/>
        <a:p>
          <a:endParaRPr lang="ru-RU"/>
        </a:p>
      </dgm:t>
    </dgm:pt>
    <dgm:pt modelId="{0217D11D-110A-4B61-BCEE-ECF8FCEDD36B}" type="sibTrans" cxnId="{48ACD2DF-6ACE-43C3-8CA2-723B4BAF3C4C}">
      <dgm:prSet/>
      <dgm:spPr/>
      <dgm:t>
        <a:bodyPr/>
        <a:lstStyle/>
        <a:p>
          <a:endParaRPr lang="ru-RU"/>
        </a:p>
      </dgm:t>
    </dgm:pt>
    <dgm:pt modelId="{01B21F2B-2821-4ACC-B571-8EBB519CF292}" type="pres">
      <dgm:prSet presAssocID="{72EEA8A6-EC38-4F3C-9549-FB27E11026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5D7215-026A-47CC-BDB0-0406CB4E33D5}" type="pres">
      <dgm:prSet presAssocID="{226E9450-D602-4BFB-A2B0-9028D57820BE}" presName="composite" presStyleCnt="0"/>
      <dgm:spPr/>
    </dgm:pt>
    <dgm:pt modelId="{678E9740-8EEB-4E99-B13A-CC960EBF3815}" type="pres">
      <dgm:prSet presAssocID="{226E9450-D602-4BFB-A2B0-9028D57820B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BC5C2-C582-4419-93EA-DAC3CA251BAF}" type="pres">
      <dgm:prSet presAssocID="{226E9450-D602-4BFB-A2B0-9028D57820B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506EE-7CA8-4937-9946-C448D2A5D382}" type="pres">
      <dgm:prSet presAssocID="{F4C9DB64-492A-4BDB-B015-8D3BB611F22F}" presName="sp" presStyleCnt="0"/>
      <dgm:spPr/>
    </dgm:pt>
    <dgm:pt modelId="{9B0CCEAF-19A5-4B3B-A6B6-EED53550CD7D}" type="pres">
      <dgm:prSet presAssocID="{FFE2A5C9-ABF5-4641-A8B1-5F83B95122AD}" presName="composite" presStyleCnt="0"/>
      <dgm:spPr/>
    </dgm:pt>
    <dgm:pt modelId="{84778826-1737-4BD8-A4A4-273D02B7A8C6}" type="pres">
      <dgm:prSet presAssocID="{FFE2A5C9-ABF5-4641-A8B1-5F83B95122A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5E0F6-7D8D-4368-BC63-FE1ED9D6B15B}" type="pres">
      <dgm:prSet presAssocID="{FFE2A5C9-ABF5-4641-A8B1-5F83B95122AD}" presName="descendantText" presStyleLbl="alignAcc1" presStyleIdx="1" presStyleCnt="3" custLinFactNeighborX="-244" custLinFactNeighborY="-10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F8C04-CB44-43A9-87EA-60AED9635779}" type="pres">
      <dgm:prSet presAssocID="{8362BF9E-1DBB-4326-AE78-10FC774EA25E}" presName="sp" presStyleCnt="0"/>
      <dgm:spPr/>
    </dgm:pt>
    <dgm:pt modelId="{22B01150-9F93-4908-B335-9419AA8AB8C4}" type="pres">
      <dgm:prSet presAssocID="{65DE6847-9C32-466E-89BA-07686C2EA6F6}" presName="composite" presStyleCnt="0"/>
      <dgm:spPr/>
    </dgm:pt>
    <dgm:pt modelId="{5EECCD61-C9E6-43FC-90B6-049A5AD23B2F}" type="pres">
      <dgm:prSet presAssocID="{65DE6847-9C32-466E-89BA-07686C2EA6F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C5667-99E2-4108-8906-BF22986CE324}" type="pres">
      <dgm:prSet presAssocID="{65DE6847-9C32-466E-89BA-07686C2EA6F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1DA63D-383F-44FF-A81F-7F0908717719}" type="presOf" srcId="{226E9450-D602-4BFB-A2B0-9028D57820BE}" destId="{678E9740-8EEB-4E99-B13A-CC960EBF3815}" srcOrd="0" destOrd="0" presId="urn:microsoft.com/office/officeart/2005/8/layout/chevron2"/>
    <dgm:cxn modelId="{869D9570-EA76-46E1-95EF-163FF22DC69C}" type="presOf" srcId="{916B1C17-EF2D-4086-A4C0-01769B2B77AF}" destId="{D1F5E0F6-7D8D-4368-BC63-FE1ED9D6B15B}" srcOrd="0" destOrd="0" presId="urn:microsoft.com/office/officeart/2005/8/layout/chevron2"/>
    <dgm:cxn modelId="{D723A78E-DC8F-4B0E-8BBD-044F3566650F}" srcId="{226E9450-D602-4BFB-A2B0-9028D57820BE}" destId="{9D829FB0-F72B-4A00-A57B-A44338DA3247}" srcOrd="0" destOrd="0" parTransId="{CEA11591-F418-45EA-AF0B-F8F2EBB524CF}" sibTransId="{B6E1FF8E-F22B-4048-86D1-54BF65F7C033}"/>
    <dgm:cxn modelId="{024AB4A8-C33D-4F2E-811A-A063BA9FBDF2}" type="presOf" srcId="{72EEA8A6-EC38-4F3C-9549-FB27E11026A0}" destId="{01B21F2B-2821-4ACC-B571-8EBB519CF292}" srcOrd="0" destOrd="0" presId="urn:microsoft.com/office/officeart/2005/8/layout/chevron2"/>
    <dgm:cxn modelId="{5056554F-FE8E-4498-AF58-5233A2F624F7}" srcId="{72EEA8A6-EC38-4F3C-9549-FB27E11026A0}" destId="{FFE2A5C9-ABF5-4641-A8B1-5F83B95122AD}" srcOrd="1" destOrd="0" parTransId="{B76AA882-6EF0-4ABF-A042-0AC8EF064CD3}" sibTransId="{8362BF9E-1DBB-4326-AE78-10FC774EA25E}"/>
    <dgm:cxn modelId="{6BDDE5D7-BD3B-4204-8D9F-7BCF16FEC9FA}" type="presOf" srcId="{65DE6847-9C32-466E-89BA-07686C2EA6F6}" destId="{5EECCD61-C9E6-43FC-90B6-049A5AD23B2F}" srcOrd="0" destOrd="0" presId="urn:microsoft.com/office/officeart/2005/8/layout/chevron2"/>
    <dgm:cxn modelId="{8DD57A82-9372-4C8D-B5DA-CE20D1235BE2}" type="presOf" srcId="{9D829FB0-F72B-4A00-A57B-A44338DA3247}" destId="{6E6BC5C2-C582-4419-93EA-DAC3CA251BAF}" srcOrd="0" destOrd="0" presId="urn:microsoft.com/office/officeart/2005/8/layout/chevron2"/>
    <dgm:cxn modelId="{790CF276-D57C-4973-92EB-DE08B27DCAE4}" srcId="{72EEA8A6-EC38-4F3C-9549-FB27E11026A0}" destId="{226E9450-D602-4BFB-A2B0-9028D57820BE}" srcOrd="0" destOrd="0" parTransId="{3A099B15-8E81-4067-93FF-90E3BE463646}" sibTransId="{F4C9DB64-492A-4BDB-B015-8D3BB611F22F}"/>
    <dgm:cxn modelId="{A0F7E957-0D62-4E73-A8BA-3A65D19B0276}" srcId="{FFE2A5C9-ABF5-4641-A8B1-5F83B95122AD}" destId="{916B1C17-EF2D-4086-A4C0-01769B2B77AF}" srcOrd="0" destOrd="0" parTransId="{6D58B289-57DD-4E05-8455-42FC66A3B858}" sibTransId="{ECBE2905-EB17-4463-B71C-6A3BCAB13016}"/>
    <dgm:cxn modelId="{DB3BBFC6-F707-4906-A094-F13A67C08F5B}" type="presOf" srcId="{FFE2A5C9-ABF5-4641-A8B1-5F83B95122AD}" destId="{84778826-1737-4BD8-A4A4-273D02B7A8C6}" srcOrd="0" destOrd="0" presId="urn:microsoft.com/office/officeart/2005/8/layout/chevron2"/>
    <dgm:cxn modelId="{03B010A8-5637-4000-AB12-496005B7B522}" type="presOf" srcId="{C80C4AE4-BCFE-499F-849A-B2A372947045}" destId="{D16C5667-99E2-4108-8906-BF22986CE324}" srcOrd="0" destOrd="0" presId="urn:microsoft.com/office/officeart/2005/8/layout/chevron2"/>
    <dgm:cxn modelId="{683BDAD4-0821-4891-97ED-3361D6A8B2A9}" srcId="{72EEA8A6-EC38-4F3C-9549-FB27E11026A0}" destId="{65DE6847-9C32-466E-89BA-07686C2EA6F6}" srcOrd="2" destOrd="0" parTransId="{8A1D9728-E8A8-4C4D-97F5-A9E9E40F3C9C}" sibTransId="{CB60D7AC-F929-4006-95A7-A13B14DDCAAA}"/>
    <dgm:cxn modelId="{48ACD2DF-6ACE-43C3-8CA2-723B4BAF3C4C}" srcId="{65DE6847-9C32-466E-89BA-07686C2EA6F6}" destId="{C80C4AE4-BCFE-499F-849A-B2A372947045}" srcOrd="0" destOrd="0" parTransId="{0D8A12C7-22FF-4F8E-8326-2E08614E7E54}" sibTransId="{0217D11D-110A-4B61-BCEE-ECF8FCEDD36B}"/>
    <dgm:cxn modelId="{1D8CB328-5F69-465F-914C-A84F2BAF0702}" type="presParOf" srcId="{01B21F2B-2821-4ACC-B571-8EBB519CF292}" destId="{375D7215-026A-47CC-BDB0-0406CB4E33D5}" srcOrd="0" destOrd="0" presId="urn:microsoft.com/office/officeart/2005/8/layout/chevron2"/>
    <dgm:cxn modelId="{03666388-F6B0-4AD7-B9A2-EF4255EB5224}" type="presParOf" srcId="{375D7215-026A-47CC-BDB0-0406CB4E33D5}" destId="{678E9740-8EEB-4E99-B13A-CC960EBF3815}" srcOrd="0" destOrd="0" presId="urn:microsoft.com/office/officeart/2005/8/layout/chevron2"/>
    <dgm:cxn modelId="{DE626292-F9B5-4002-A729-F350329C8D3E}" type="presParOf" srcId="{375D7215-026A-47CC-BDB0-0406CB4E33D5}" destId="{6E6BC5C2-C582-4419-93EA-DAC3CA251BAF}" srcOrd="1" destOrd="0" presId="urn:microsoft.com/office/officeart/2005/8/layout/chevron2"/>
    <dgm:cxn modelId="{7A6DBB86-FC65-477D-AC95-1C5E342D92AC}" type="presParOf" srcId="{01B21F2B-2821-4ACC-B571-8EBB519CF292}" destId="{641506EE-7CA8-4937-9946-C448D2A5D382}" srcOrd="1" destOrd="0" presId="urn:microsoft.com/office/officeart/2005/8/layout/chevron2"/>
    <dgm:cxn modelId="{65AEE7D9-2D66-458A-9B33-A9050A1F4763}" type="presParOf" srcId="{01B21F2B-2821-4ACC-B571-8EBB519CF292}" destId="{9B0CCEAF-19A5-4B3B-A6B6-EED53550CD7D}" srcOrd="2" destOrd="0" presId="urn:microsoft.com/office/officeart/2005/8/layout/chevron2"/>
    <dgm:cxn modelId="{55B1B50D-9570-4338-89E3-CF53001231C8}" type="presParOf" srcId="{9B0CCEAF-19A5-4B3B-A6B6-EED53550CD7D}" destId="{84778826-1737-4BD8-A4A4-273D02B7A8C6}" srcOrd="0" destOrd="0" presId="urn:microsoft.com/office/officeart/2005/8/layout/chevron2"/>
    <dgm:cxn modelId="{9C29315C-89B5-44AA-AD4E-2D5C9D1F04F9}" type="presParOf" srcId="{9B0CCEAF-19A5-4B3B-A6B6-EED53550CD7D}" destId="{D1F5E0F6-7D8D-4368-BC63-FE1ED9D6B15B}" srcOrd="1" destOrd="0" presId="urn:microsoft.com/office/officeart/2005/8/layout/chevron2"/>
    <dgm:cxn modelId="{1DB25593-D420-4637-807D-835B05E385C9}" type="presParOf" srcId="{01B21F2B-2821-4ACC-B571-8EBB519CF292}" destId="{0BAF8C04-CB44-43A9-87EA-60AED9635779}" srcOrd="3" destOrd="0" presId="urn:microsoft.com/office/officeart/2005/8/layout/chevron2"/>
    <dgm:cxn modelId="{654ED9F4-8F60-4E19-B43C-2269AD034508}" type="presParOf" srcId="{01B21F2B-2821-4ACC-B571-8EBB519CF292}" destId="{22B01150-9F93-4908-B335-9419AA8AB8C4}" srcOrd="4" destOrd="0" presId="urn:microsoft.com/office/officeart/2005/8/layout/chevron2"/>
    <dgm:cxn modelId="{18851D76-EBDA-477D-8AC7-6A39867E6E93}" type="presParOf" srcId="{22B01150-9F93-4908-B335-9419AA8AB8C4}" destId="{5EECCD61-C9E6-43FC-90B6-049A5AD23B2F}" srcOrd="0" destOrd="0" presId="urn:microsoft.com/office/officeart/2005/8/layout/chevron2"/>
    <dgm:cxn modelId="{6DBDF705-26A8-4186-8DCC-47973832B5A7}" type="presParOf" srcId="{22B01150-9F93-4908-B335-9419AA8AB8C4}" destId="{D16C5667-99E2-4108-8906-BF22986CE3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EEA8A6-EC38-4F3C-9549-FB27E11026A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6E9450-D602-4BFB-A2B0-9028D57820BE}">
      <dgm:prSet phldrT="[Текст]" phldr="1"/>
      <dgm:spPr/>
      <dgm:t>
        <a:bodyPr/>
        <a:lstStyle/>
        <a:p>
          <a:endParaRPr lang="ru-RU" dirty="0"/>
        </a:p>
      </dgm:t>
    </dgm:pt>
    <dgm:pt modelId="{3A099B15-8E81-4067-93FF-90E3BE463646}" type="parTrans" cxnId="{790CF276-D57C-4973-92EB-DE08B27DCAE4}">
      <dgm:prSet/>
      <dgm:spPr/>
      <dgm:t>
        <a:bodyPr/>
        <a:lstStyle/>
        <a:p>
          <a:endParaRPr lang="ru-RU"/>
        </a:p>
      </dgm:t>
    </dgm:pt>
    <dgm:pt modelId="{F4C9DB64-492A-4BDB-B015-8D3BB611F22F}" type="sibTrans" cxnId="{790CF276-D57C-4973-92EB-DE08B27DCAE4}">
      <dgm:prSet/>
      <dgm:spPr/>
      <dgm:t>
        <a:bodyPr/>
        <a:lstStyle/>
        <a:p>
          <a:endParaRPr lang="ru-RU"/>
        </a:p>
      </dgm:t>
    </dgm:pt>
    <dgm:pt modelId="{9D829FB0-F72B-4A00-A57B-A44338DA3247}">
      <dgm:prSet phldrT="[Текст]"/>
      <dgm:spPr/>
      <dgm:t>
        <a:bodyPr/>
        <a:lstStyle/>
        <a:p>
          <a:r>
            <a:rPr lang="ru-RU" dirty="0" smtClean="0"/>
            <a:t>Повышение качества образования</a:t>
          </a:r>
          <a:endParaRPr lang="ru-RU" dirty="0"/>
        </a:p>
      </dgm:t>
    </dgm:pt>
    <dgm:pt modelId="{CEA11591-F418-45EA-AF0B-F8F2EBB524CF}" type="parTrans" cxnId="{D723A78E-DC8F-4B0E-8BBD-044F3566650F}">
      <dgm:prSet/>
      <dgm:spPr/>
      <dgm:t>
        <a:bodyPr/>
        <a:lstStyle/>
        <a:p>
          <a:endParaRPr lang="ru-RU"/>
        </a:p>
      </dgm:t>
    </dgm:pt>
    <dgm:pt modelId="{B6E1FF8E-F22B-4048-86D1-54BF65F7C033}" type="sibTrans" cxnId="{D723A78E-DC8F-4B0E-8BBD-044F3566650F}">
      <dgm:prSet/>
      <dgm:spPr/>
      <dgm:t>
        <a:bodyPr/>
        <a:lstStyle/>
        <a:p>
          <a:endParaRPr lang="ru-RU"/>
        </a:p>
      </dgm:t>
    </dgm:pt>
    <dgm:pt modelId="{FFE2A5C9-ABF5-4641-A8B1-5F83B95122AD}">
      <dgm:prSet phldrT="[Текст]" phldr="1"/>
      <dgm:spPr/>
      <dgm:t>
        <a:bodyPr/>
        <a:lstStyle/>
        <a:p>
          <a:endParaRPr lang="ru-RU" dirty="0"/>
        </a:p>
      </dgm:t>
    </dgm:pt>
    <dgm:pt modelId="{B76AA882-6EF0-4ABF-A042-0AC8EF064CD3}" type="parTrans" cxnId="{5056554F-FE8E-4498-AF58-5233A2F624F7}">
      <dgm:prSet/>
      <dgm:spPr/>
      <dgm:t>
        <a:bodyPr/>
        <a:lstStyle/>
        <a:p>
          <a:endParaRPr lang="ru-RU"/>
        </a:p>
      </dgm:t>
    </dgm:pt>
    <dgm:pt modelId="{8362BF9E-1DBB-4326-AE78-10FC774EA25E}" type="sibTrans" cxnId="{5056554F-FE8E-4498-AF58-5233A2F624F7}">
      <dgm:prSet/>
      <dgm:spPr/>
      <dgm:t>
        <a:bodyPr/>
        <a:lstStyle/>
        <a:p>
          <a:endParaRPr lang="ru-RU"/>
        </a:p>
      </dgm:t>
    </dgm:pt>
    <dgm:pt modelId="{916B1C17-EF2D-4086-A4C0-01769B2B77AF}">
      <dgm:prSet phldrT="[Текст]"/>
      <dgm:spPr/>
      <dgm:t>
        <a:bodyPr/>
        <a:lstStyle/>
        <a:p>
          <a:r>
            <a:rPr lang="ru-RU" dirty="0" smtClean="0"/>
            <a:t>Модернизация предметно – пространственной среды</a:t>
          </a:r>
          <a:endParaRPr lang="ru-RU" dirty="0"/>
        </a:p>
      </dgm:t>
    </dgm:pt>
    <dgm:pt modelId="{6D58B289-57DD-4E05-8455-42FC66A3B858}" type="parTrans" cxnId="{A0F7E957-0D62-4E73-A8BA-3A65D19B0276}">
      <dgm:prSet/>
      <dgm:spPr/>
      <dgm:t>
        <a:bodyPr/>
        <a:lstStyle/>
        <a:p>
          <a:endParaRPr lang="ru-RU"/>
        </a:p>
      </dgm:t>
    </dgm:pt>
    <dgm:pt modelId="{ECBE2905-EB17-4463-B71C-6A3BCAB13016}" type="sibTrans" cxnId="{A0F7E957-0D62-4E73-A8BA-3A65D19B0276}">
      <dgm:prSet/>
      <dgm:spPr/>
      <dgm:t>
        <a:bodyPr/>
        <a:lstStyle/>
        <a:p>
          <a:endParaRPr lang="ru-RU"/>
        </a:p>
      </dgm:t>
    </dgm:pt>
    <dgm:pt modelId="{65DE6847-9C32-466E-89BA-07686C2EA6F6}">
      <dgm:prSet phldrT="[Текст]" phldr="1"/>
      <dgm:spPr/>
      <dgm:t>
        <a:bodyPr/>
        <a:lstStyle/>
        <a:p>
          <a:endParaRPr lang="ru-RU" dirty="0"/>
        </a:p>
      </dgm:t>
    </dgm:pt>
    <dgm:pt modelId="{8A1D9728-E8A8-4C4D-97F5-A9E9E40F3C9C}" type="parTrans" cxnId="{683BDAD4-0821-4891-97ED-3361D6A8B2A9}">
      <dgm:prSet/>
      <dgm:spPr/>
      <dgm:t>
        <a:bodyPr/>
        <a:lstStyle/>
        <a:p>
          <a:endParaRPr lang="ru-RU"/>
        </a:p>
      </dgm:t>
    </dgm:pt>
    <dgm:pt modelId="{CB60D7AC-F929-4006-95A7-A13B14DDCAAA}" type="sibTrans" cxnId="{683BDAD4-0821-4891-97ED-3361D6A8B2A9}">
      <dgm:prSet/>
      <dgm:spPr/>
      <dgm:t>
        <a:bodyPr/>
        <a:lstStyle/>
        <a:p>
          <a:endParaRPr lang="ru-RU"/>
        </a:p>
      </dgm:t>
    </dgm:pt>
    <dgm:pt modelId="{C80C4AE4-BCFE-499F-849A-B2A372947045}">
      <dgm:prSet phldrT="[Текст]"/>
      <dgm:spPr/>
      <dgm:t>
        <a:bodyPr/>
        <a:lstStyle/>
        <a:p>
          <a:r>
            <a:rPr lang="ru-RU" dirty="0" smtClean="0"/>
            <a:t>Расширение социальных контактов</a:t>
          </a:r>
          <a:endParaRPr lang="ru-RU" dirty="0"/>
        </a:p>
      </dgm:t>
    </dgm:pt>
    <dgm:pt modelId="{0D8A12C7-22FF-4F8E-8326-2E08614E7E54}" type="parTrans" cxnId="{48ACD2DF-6ACE-43C3-8CA2-723B4BAF3C4C}">
      <dgm:prSet/>
      <dgm:spPr/>
      <dgm:t>
        <a:bodyPr/>
        <a:lstStyle/>
        <a:p>
          <a:endParaRPr lang="ru-RU"/>
        </a:p>
      </dgm:t>
    </dgm:pt>
    <dgm:pt modelId="{0217D11D-110A-4B61-BCEE-ECF8FCEDD36B}" type="sibTrans" cxnId="{48ACD2DF-6ACE-43C3-8CA2-723B4BAF3C4C}">
      <dgm:prSet/>
      <dgm:spPr/>
      <dgm:t>
        <a:bodyPr/>
        <a:lstStyle/>
        <a:p>
          <a:endParaRPr lang="ru-RU"/>
        </a:p>
      </dgm:t>
    </dgm:pt>
    <dgm:pt modelId="{01B21F2B-2821-4ACC-B571-8EBB519CF292}" type="pres">
      <dgm:prSet presAssocID="{72EEA8A6-EC38-4F3C-9549-FB27E11026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5D7215-026A-47CC-BDB0-0406CB4E33D5}" type="pres">
      <dgm:prSet presAssocID="{226E9450-D602-4BFB-A2B0-9028D57820BE}" presName="composite" presStyleCnt="0"/>
      <dgm:spPr/>
    </dgm:pt>
    <dgm:pt modelId="{678E9740-8EEB-4E99-B13A-CC960EBF3815}" type="pres">
      <dgm:prSet presAssocID="{226E9450-D602-4BFB-A2B0-9028D57820B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BC5C2-C582-4419-93EA-DAC3CA251BAF}" type="pres">
      <dgm:prSet presAssocID="{226E9450-D602-4BFB-A2B0-9028D57820B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506EE-7CA8-4937-9946-C448D2A5D382}" type="pres">
      <dgm:prSet presAssocID="{F4C9DB64-492A-4BDB-B015-8D3BB611F22F}" presName="sp" presStyleCnt="0"/>
      <dgm:spPr/>
    </dgm:pt>
    <dgm:pt modelId="{9B0CCEAF-19A5-4B3B-A6B6-EED53550CD7D}" type="pres">
      <dgm:prSet presAssocID="{FFE2A5C9-ABF5-4641-A8B1-5F83B95122AD}" presName="composite" presStyleCnt="0"/>
      <dgm:spPr/>
    </dgm:pt>
    <dgm:pt modelId="{84778826-1737-4BD8-A4A4-273D02B7A8C6}" type="pres">
      <dgm:prSet presAssocID="{FFE2A5C9-ABF5-4641-A8B1-5F83B95122A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5E0F6-7D8D-4368-BC63-FE1ED9D6B15B}" type="pres">
      <dgm:prSet presAssocID="{FFE2A5C9-ABF5-4641-A8B1-5F83B95122A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F8C04-CB44-43A9-87EA-60AED9635779}" type="pres">
      <dgm:prSet presAssocID="{8362BF9E-1DBB-4326-AE78-10FC774EA25E}" presName="sp" presStyleCnt="0"/>
      <dgm:spPr/>
    </dgm:pt>
    <dgm:pt modelId="{22B01150-9F93-4908-B335-9419AA8AB8C4}" type="pres">
      <dgm:prSet presAssocID="{65DE6847-9C32-466E-89BA-07686C2EA6F6}" presName="composite" presStyleCnt="0"/>
      <dgm:spPr/>
    </dgm:pt>
    <dgm:pt modelId="{5EECCD61-C9E6-43FC-90B6-049A5AD23B2F}" type="pres">
      <dgm:prSet presAssocID="{65DE6847-9C32-466E-89BA-07686C2EA6F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C5667-99E2-4108-8906-BF22986CE324}" type="pres">
      <dgm:prSet presAssocID="{65DE6847-9C32-466E-89BA-07686C2EA6F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23A78E-DC8F-4B0E-8BBD-044F3566650F}" srcId="{226E9450-D602-4BFB-A2B0-9028D57820BE}" destId="{9D829FB0-F72B-4A00-A57B-A44338DA3247}" srcOrd="0" destOrd="0" parTransId="{CEA11591-F418-45EA-AF0B-F8F2EBB524CF}" sibTransId="{B6E1FF8E-F22B-4048-86D1-54BF65F7C033}"/>
    <dgm:cxn modelId="{D8EA86F1-12D7-4681-B57F-D32A4599B037}" type="presOf" srcId="{65DE6847-9C32-466E-89BA-07686C2EA6F6}" destId="{5EECCD61-C9E6-43FC-90B6-049A5AD23B2F}" srcOrd="0" destOrd="0" presId="urn:microsoft.com/office/officeart/2005/8/layout/chevron2"/>
    <dgm:cxn modelId="{5056554F-FE8E-4498-AF58-5233A2F624F7}" srcId="{72EEA8A6-EC38-4F3C-9549-FB27E11026A0}" destId="{FFE2A5C9-ABF5-4641-A8B1-5F83B95122AD}" srcOrd="1" destOrd="0" parTransId="{B76AA882-6EF0-4ABF-A042-0AC8EF064CD3}" sibTransId="{8362BF9E-1DBB-4326-AE78-10FC774EA25E}"/>
    <dgm:cxn modelId="{790CF276-D57C-4973-92EB-DE08B27DCAE4}" srcId="{72EEA8A6-EC38-4F3C-9549-FB27E11026A0}" destId="{226E9450-D602-4BFB-A2B0-9028D57820BE}" srcOrd="0" destOrd="0" parTransId="{3A099B15-8E81-4067-93FF-90E3BE463646}" sibTransId="{F4C9DB64-492A-4BDB-B015-8D3BB611F22F}"/>
    <dgm:cxn modelId="{54C04D55-5D78-4644-A594-B1DC87CA7912}" type="presOf" srcId="{916B1C17-EF2D-4086-A4C0-01769B2B77AF}" destId="{D1F5E0F6-7D8D-4368-BC63-FE1ED9D6B15B}" srcOrd="0" destOrd="0" presId="urn:microsoft.com/office/officeart/2005/8/layout/chevron2"/>
    <dgm:cxn modelId="{D7EF1838-0628-408A-B330-E7D6A52C5D70}" type="presOf" srcId="{226E9450-D602-4BFB-A2B0-9028D57820BE}" destId="{678E9740-8EEB-4E99-B13A-CC960EBF3815}" srcOrd="0" destOrd="0" presId="urn:microsoft.com/office/officeart/2005/8/layout/chevron2"/>
    <dgm:cxn modelId="{564D65A8-E5B0-4D01-B85E-B801461FC08A}" type="presOf" srcId="{FFE2A5C9-ABF5-4641-A8B1-5F83B95122AD}" destId="{84778826-1737-4BD8-A4A4-273D02B7A8C6}" srcOrd="0" destOrd="0" presId="urn:microsoft.com/office/officeart/2005/8/layout/chevron2"/>
    <dgm:cxn modelId="{B5CC139D-7F15-41D5-BB46-238037CB126C}" type="presOf" srcId="{9D829FB0-F72B-4A00-A57B-A44338DA3247}" destId="{6E6BC5C2-C582-4419-93EA-DAC3CA251BAF}" srcOrd="0" destOrd="0" presId="urn:microsoft.com/office/officeart/2005/8/layout/chevron2"/>
    <dgm:cxn modelId="{CEC0518C-30BD-4B6E-968F-2143027CD7D0}" type="presOf" srcId="{72EEA8A6-EC38-4F3C-9549-FB27E11026A0}" destId="{01B21F2B-2821-4ACC-B571-8EBB519CF292}" srcOrd="0" destOrd="0" presId="urn:microsoft.com/office/officeart/2005/8/layout/chevron2"/>
    <dgm:cxn modelId="{A0F7E957-0D62-4E73-A8BA-3A65D19B0276}" srcId="{FFE2A5C9-ABF5-4641-A8B1-5F83B95122AD}" destId="{916B1C17-EF2D-4086-A4C0-01769B2B77AF}" srcOrd="0" destOrd="0" parTransId="{6D58B289-57DD-4E05-8455-42FC66A3B858}" sibTransId="{ECBE2905-EB17-4463-B71C-6A3BCAB13016}"/>
    <dgm:cxn modelId="{683BDAD4-0821-4891-97ED-3361D6A8B2A9}" srcId="{72EEA8A6-EC38-4F3C-9549-FB27E11026A0}" destId="{65DE6847-9C32-466E-89BA-07686C2EA6F6}" srcOrd="2" destOrd="0" parTransId="{8A1D9728-E8A8-4C4D-97F5-A9E9E40F3C9C}" sibTransId="{CB60D7AC-F929-4006-95A7-A13B14DDCAAA}"/>
    <dgm:cxn modelId="{48ACD2DF-6ACE-43C3-8CA2-723B4BAF3C4C}" srcId="{65DE6847-9C32-466E-89BA-07686C2EA6F6}" destId="{C80C4AE4-BCFE-499F-849A-B2A372947045}" srcOrd="0" destOrd="0" parTransId="{0D8A12C7-22FF-4F8E-8326-2E08614E7E54}" sibTransId="{0217D11D-110A-4B61-BCEE-ECF8FCEDD36B}"/>
    <dgm:cxn modelId="{55EF93AC-97B0-415F-B2D8-0CE84F388F4A}" type="presOf" srcId="{C80C4AE4-BCFE-499F-849A-B2A372947045}" destId="{D16C5667-99E2-4108-8906-BF22986CE324}" srcOrd="0" destOrd="0" presId="urn:microsoft.com/office/officeart/2005/8/layout/chevron2"/>
    <dgm:cxn modelId="{1D01A557-8403-45D9-B7D7-CF411ABBC8B9}" type="presParOf" srcId="{01B21F2B-2821-4ACC-B571-8EBB519CF292}" destId="{375D7215-026A-47CC-BDB0-0406CB4E33D5}" srcOrd="0" destOrd="0" presId="urn:microsoft.com/office/officeart/2005/8/layout/chevron2"/>
    <dgm:cxn modelId="{7A081B58-B973-4770-8BE4-58FC1CA58233}" type="presParOf" srcId="{375D7215-026A-47CC-BDB0-0406CB4E33D5}" destId="{678E9740-8EEB-4E99-B13A-CC960EBF3815}" srcOrd="0" destOrd="0" presId="urn:microsoft.com/office/officeart/2005/8/layout/chevron2"/>
    <dgm:cxn modelId="{89739F97-C7B9-497F-9245-8DF7B3D076BE}" type="presParOf" srcId="{375D7215-026A-47CC-BDB0-0406CB4E33D5}" destId="{6E6BC5C2-C582-4419-93EA-DAC3CA251BAF}" srcOrd="1" destOrd="0" presId="urn:microsoft.com/office/officeart/2005/8/layout/chevron2"/>
    <dgm:cxn modelId="{9D5387B8-0BD7-45FD-8740-F8D4AA01C285}" type="presParOf" srcId="{01B21F2B-2821-4ACC-B571-8EBB519CF292}" destId="{641506EE-7CA8-4937-9946-C448D2A5D382}" srcOrd="1" destOrd="0" presId="urn:microsoft.com/office/officeart/2005/8/layout/chevron2"/>
    <dgm:cxn modelId="{E98C579F-6F83-45EC-B778-1C3824B89514}" type="presParOf" srcId="{01B21F2B-2821-4ACC-B571-8EBB519CF292}" destId="{9B0CCEAF-19A5-4B3B-A6B6-EED53550CD7D}" srcOrd="2" destOrd="0" presId="urn:microsoft.com/office/officeart/2005/8/layout/chevron2"/>
    <dgm:cxn modelId="{48D08F92-E458-4BE7-AFD7-7F3B4DEE1B14}" type="presParOf" srcId="{9B0CCEAF-19A5-4B3B-A6B6-EED53550CD7D}" destId="{84778826-1737-4BD8-A4A4-273D02B7A8C6}" srcOrd="0" destOrd="0" presId="urn:microsoft.com/office/officeart/2005/8/layout/chevron2"/>
    <dgm:cxn modelId="{FF1DB89A-A0A7-4EC7-9339-F818F31FDE9A}" type="presParOf" srcId="{9B0CCEAF-19A5-4B3B-A6B6-EED53550CD7D}" destId="{D1F5E0F6-7D8D-4368-BC63-FE1ED9D6B15B}" srcOrd="1" destOrd="0" presId="urn:microsoft.com/office/officeart/2005/8/layout/chevron2"/>
    <dgm:cxn modelId="{A0C8E0E8-DC33-44BA-83EC-603CC0FB3FF9}" type="presParOf" srcId="{01B21F2B-2821-4ACC-B571-8EBB519CF292}" destId="{0BAF8C04-CB44-43A9-87EA-60AED9635779}" srcOrd="3" destOrd="0" presId="urn:microsoft.com/office/officeart/2005/8/layout/chevron2"/>
    <dgm:cxn modelId="{183E1903-C562-4727-86AF-545EDE1651AA}" type="presParOf" srcId="{01B21F2B-2821-4ACC-B571-8EBB519CF292}" destId="{22B01150-9F93-4908-B335-9419AA8AB8C4}" srcOrd="4" destOrd="0" presId="urn:microsoft.com/office/officeart/2005/8/layout/chevron2"/>
    <dgm:cxn modelId="{41CED2C0-E46F-4A57-B494-AD5262450819}" type="presParOf" srcId="{22B01150-9F93-4908-B335-9419AA8AB8C4}" destId="{5EECCD61-C9E6-43FC-90B6-049A5AD23B2F}" srcOrd="0" destOrd="0" presId="urn:microsoft.com/office/officeart/2005/8/layout/chevron2"/>
    <dgm:cxn modelId="{FD2E52C6-5BFF-4775-AE41-532C072689D0}" type="presParOf" srcId="{22B01150-9F93-4908-B335-9419AA8AB8C4}" destId="{D16C5667-99E2-4108-8906-BF22986CE3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E436A2-2FCA-4FAD-AC7C-5DF41B139A92}" type="doc">
      <dgm:prSet loTypeId="urn:microsoft.com/office/officeart/2005/8/layout/pyramid2" loCatId="list" qsTypeId="urn:microsoft.com/office/officeart/2005/8/quickstyle/simple4" qsCatId="simple" csTypeId="urn:microsoft.com/office/officeart/2005/8/colors/accent1_2" csCatId="accent1" phldr="1"/>
      <dgm:spPr/>
    </dgm:pt>
    <dgm:pt modelId="{610764D0-3AB4-4915-BA3A-F20C0D909F40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творческой группы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6B90D6-3EAE-40F5-A83D-BB5E982FB957}" type="parTrans" cxnId="{A3807075-3455-42C8-B352-591B843B784B}">
      <dgm:prSet/>
      <dgm:spPr/>
      <dgm:t>
        <a:bodyPr/>
        <a:lstStyle/>
        <a:p>
          <a:endParaRPr lang="ru-RU" sz="1400"/>
        </a:p>
      </dgm:t>
    </dgm:pt>
    <dgm:pt modelId="{6CC8DE2E-BF07-466E-9A83-1D0B3B502FC1}" type="sibTrans" cxnId="{A3807075-3455-42C8-B352-591B843B784B}">
      <dgm:prSet/>
      <dgm:spPr/>
      <dgm:t>
        <a:bodyPr/>
        <a:lstStyle/>
        <a:p>
          <a:endParaRPr lang="ru-RU" sz="1400"/>
        </a:p>
      </dgm:t>
    </dgm:pt>
    <dgm:pt modelId="{B7AC8300-66EF-4103-81B7-DE9B1969DC16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Изменение предметно – пространственной среды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767FED-3794-46EA-ADD8-B180DE5D7C7B}" type="parTrans" cxnId="{18DC1847-FF37-4422-BC36-527AD9FBF81E}">
      <dgm:prSet/>
      <dgm:spPr/>
      <dgm:t>
        <a:bodyPr/>
        <a:lstStyle/>
        <a:p>
          <a:endParaRPr lang="ru-RU" sz="1400"/>
        </a:p>
      </dgm:t>
    </dgm:pt>
    <dgm:pt modelId="{70B3251C-3012-4E91-84B1-1D9C332F2842}" type="sibTrans" cxnId="{18DC1847-FF37-4422-BC36-527AD9FBF81E}">
      <dgm:prSet/>
      <dgm:spPr/>
      <dgm:t>
        <a:bodyPr/>
        <a:lstStyle/>
        <a:p>
          <a:endParaRPr lang="ru-RU" sz="1400"/>
        </a:p>
      </dgm:t>
    </dgm:pt>
    <dgm:pt modelId="{A5AB30A2-E413-4796-8B2C-0354B59F7BC6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социальных контактов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36E852-F98C-44C6-98DE-6DE8FA80F029}" type="parTrans" cxnId="{77D056A3-1ED3-4C5E-AB22-929C28331AB2}">
      <dgm:prSet/>
      <dgm:spPr/>
      <dgm:t>
        <a:bodyPr/>
        <a:lstStyle/>
        <a:p>
          <a:endParaRPr lang="ru-RU" sz="1400"/>
        </a:p>
      </dgm:t>
    </dgm:pt>
    <dgm:pt modelId="{B264C4F5-21A2-4B9F-A5AB-6ECC9C7DD1AD}" type="sibTrans" cxnId="{77D056A3-1ED3-4C5E-AB22-929C28331AB2}">
      <dgm:prSet/>
      <dgm:spPr/>
      <dgm:t>
        <a:bodyPr/>
        <a:lstStyle/>
        <a:p>
          <a:endParaRPr lang="ru-RU" sz="1400"/>
        </a:p>
      </dgm:t>
    </dgm:pt>
    <dgm:pt modelId="{599FA7D2-ADDF-445F-8AFC-9E89B05EBEA8}" type="pres">
      <dgm:prSet presAssocID="{AFE436A2-2FCA-4FAD-AC7C-5DF41B139A92}" presName="compositeShape" presStyleCnt="0">
        <dgm:presLayoutVars>
          <dgm:dir/>
          <dgm:resizeHandles/>
        </dgm:presLayoutVars>
      </dgm:prSet>
      <dgm:spPr/>
    </dgm:pt>
    <dgm:pt modelId="{CD9BA350-5B2C-4316-ADD6-4DFB9A62F9D8}" type="pres">
      <dgm:prSet presAssocID="{AFE436A2-2FCA-4FAD-AC7C-5DF41B139A92}" presName="pyramid" presStyleLbl="node1" presStyleIdx="0" presStyleCnt="1"/>
      <dgm:spPr/>
    </dgm:pt>
    <dgm:pt modelId="{4503A450-BCCF-4294-81A8-8950FE9B8651}" type="pres">
      <dgm:prSet presAssocID="{AFE436A2-2FCA-4FAD-AC7C-5DF41B139A92}" presName="theList" presStyleCnt="0"/>
      <dgm:spPr/>
    </dgm:pt>
    <dgm:pt modelId="{F5EA06D9-8DF4-46FA-A4EC-D3C8E265A5BF}" type="pres">
      <dgm:prSet presAssocID="{610764D0-3AB4-4915-BA3A-F20C0D909F4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0F549-7378-468D-BE6F-D667818C77A8}" type="pres">
      <dgm:prSet presAssocID="{610764D0-3AB4-4915-BA3A-F20C0D909F40}" presName="aSpace" presStyleCnt="0"/>
      <dgm:spPr/>
    </dgm:pt>
    <dgm:pt modelId="{899D6620-B114-4413-B57C-018839AC3B5D}" type="pres">
      <dgm:prSet presAssocID="{B7AC8300-66EF-4103-81B7-DE9B1969DC16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7390E-3208-47B8-A714-90E3ABEB0D51}" type="pres">
      <dgm:prSet presAssocID="{B7AC8300-66EF-4103-81B7-DE9B1969DC16}" presName="aSpace" presStyleCnt="0"/>
      <dgm:spPr/>
    </dgm:pt>
    <dgm:pt modelId="{B3DF85B3-AD98-4D8A-9976-524D1C29D7C6}" type="pres">
      <dgm:prSet presAssocID="{A5AB30A2-E413-4796-8B2C-0354B59F7BC6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59D58-977E-4504-BF63-993B567DF4AC}" type="pres">
      <dgm:prSet presAssocID="{A5AB30A2-E413-4796-8B2C-0354B59F7BC6}" presName="aSpace" presStyleCnt="0"/>
      <dgm:spPr/>
    </dgm:pt>
  </dgm:ptLst>
  <dgm:cxnLst>
    <dgm:cxn modelId="{A3807075-3455-42C8-B352-591B843B784B}" srcId="{AFE436A2-2FCA-4FAD-AC7C-5DF41B139A92}" destId="{610764D0-3AB4-4915-BA3A-F20C0D909F40}" srcOrd="0" destOrd="0" parTransId="{296B90D6-3EAE-40F5-A83D-BB5E982FB957}" sibTransId="{6CC8DE2E-BF07-466E-9A83-1D0B3B502FC1}"/>
    <dgm:cxn modelId="{6B674129-4B6F-481A-8157-1E83AD34EB15}" type="presOf" srcId="{A5AB30A2-E413-4796-8B2C-0354B59F7BC6}" destId="{B3DF85B3-AD98-4D8A-9976-524D1C29D7C6}" srcOrd="0" destOrd="0" presId="urn:microsoft.com/office/officeart/2005/8/layout/pyramid2"/>
    <dgm:cxn modelId="{8B05E3F1-5734-4437-B003-9CEB40968981}" type="presOf" srcId="{B7AC8300-66EF-4103-81B7-DE9B1969DC16}" destId="{899D6620-B114-4413-B57C-018839AC3B5D}" srcOrd="0" destOrd="0" presId="urn:microsoft.com/office/officeart/2005/8/layout/pyramid2"/>
    <dgm:cxn modelId="{97A88BBE-45C1-4510-88F0-F62570696011}" type="presOf" srcId="{AFE436A2-2FCA-4FAD-AC7C-5DF41B139A92}" destId="{599FA7D2-ADDF-445F-8AFC-9E89B05EBEA8}" srcOrd="0" destOrd="0" presId="urn:microsoft.com/office/officeart/2005/8/layout/pyramid2"/>
    <dgm:cxn modelId="{77D056A3-1ED3-4C5E-AB22-929C28331AB2}" srcId="{AFE436A2-2FCA-4FAD-AC7C-5DF41B139A92}" destId="{A5AB30A2-E413-4796-8B2C-0354B59F7BC6}" srcOrd="2" destOrd="0" parTransId="{3536E852-F98C-44C6-98DE-6DE8FA80F029}" sibTransId="{B264C4F5-21A2-4B9F-A5AB-6ECC9C7DD1AD}"/>
    <dgm:cxn modelId="{18DC1847-FF37-4422-BC36-527AD9FBF81E}" srcId="{AFE436A2-2FCA-4FAD-AC7C-5DF41B139A92}" destId="{B7AC8300-66EF-4103-81B7-DE9B1969DC16}" srcOrd="1" destOrd="0" parTransId="{A3767FED-3794-46EA-ADD8-B180DE5D7C7B}" sibTransId="{70B3251C-3012-4E91-84B1-1D9C332F2842}"/>
    <dgm:cxn modelId="{70159550-9240-48A6-9E40-E22FDF918906}" type="presOf" srcId="{610764D0-3AB4-4915-BA3A-F20C0D909F40}" destId="{F5EA06D9-8DF4-46FA-A4EC-D3C8E265A5BF}" srcOrd="0" destOrd="0" presId="urn:microsoft.com/office/officeart/2005/8/layout/pyramid2"/>
    <dgm:cxn modelId="{0A7BDE13-663C-4CC1-8BB3-A2220A02DE98}" type="presParOf" srcId="{599FA7D2-ADDF-445F-8AFC-9E89B05EBEA8}" destId="{CD9BA350-5B2C-4316-ADD6-4DFB9A62F9D8}" srcOrd="0" destOrd="0" presId="urn:microsoft.com/office/officeart/2005/8/layout/pyramid2"/>
    <dgm:cxn modelId="{F1C4947D-4099-4112-B92F-83BB7A0F7579}" type="presParOf" srcId="{599FA7D2-ADDF-445F-8AFC-9E89B05EBEA8}" destId="{4503A450-BCCF-4294-81A8-8950FE9B8651}" srcOrd="1" destOrd="0" presId="urn:microsoft.com/office/officeart/2005/8/layout/pyramid2"/>
    <dgm:cxn modelId="{E3DF6838-67D0-4B39-89E5-F31D7FCF285F}" type="presParOf" srcId="{4503A450-BCCF-4294-81A8-8950FE9B8651}" destId="{F5EA06D9-8DF4-46FA-A4EC-D3C8E265A5BF}" srcOrd="0" destOrd="0" presId="urn:microsoft.com/office/officeart/2005/8/layout/pyramid2"/>
    <dgm:cxn modelId="{C775F6C9-F748-4F7B-BB8E-C959566C2D85}" type="presParOf" srcId="{4503A450-BCCF-4294-81A8-8950FE9B8651}" destId="{79A0F549-7378-468D-BE6F-D667818C77A8}" srcOrd="1" destOrd="0" presId="urn:microsoft.com/office/officeart/2005/8/layout/pyramid2"/>
    <dgm:cxn modelId="{F0B1951D-5ECF-4C18-A071-DFA380607B47}" type="presParOf" srcId="{4503A450-BCCF-4294-81A8-8950FE9B8651}" destId="{899D6620-B114-4413-B57C-018839AC3B5D}" srcOrd="2" destOrd="0" presId="urn:microsoft.com/office/officeart/2005/8/layout/pyramid2"/>
    <dgm:cxn modelId="{1CA5CC18-E47D-4AAC-B9EF-39463FB8D0FE}" type="presParOf" srcId="{4503A450-BCCF-4294-81A8-8950FE9B8651}" destId="{B097390E-3208-47B8-A714-90E3ABEB0D51}" srcOrd="3" destOrd="0" presId="urn:microsoft.com/office/officeart/2005/8/layout/pyramid2"/>
    <dgm:cxn modelId="{090AA030-E685-493B-8639-4FC3FCC85E4D}" type="presParOf" srcId="{4503A450-BCCF-4294-81A8-8950FE9B8651}" destId="{B3DF85B3-AD98-4D8A-9976-524D1C29D7C6}" srcOrd="4" destOrd="0" presId="urn:microsoft.com/office/officeart/2005/8/layout/pyramid2"/>
    <dgm:cxn modelId="{922E81E9-610A-4329-ACAB-0E21F508D9CF}" type="presParOf" srcId="{4503A450-BCCF-4294-81A8-8950FE9B8651}" destId="{74E59D58-977E-4504-BF63-993B567DF4A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C9B05F-7C7B-4DD3-8D79-1914E9FC5093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F0F464E-1B48-490E-A23B-847380B040A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Ресурсы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979593-FCF2-46E2-BE5A-5BB9D8A37850}" type="parTrans" cxnId="{82C97E54-C12E-4532-9404-FD1E81E9F51F}">
      <dgm:prSet/>
      <dgm:spPr/>
      <dgm:t>
        <a:bodyPr/>
        <a:lstStyle/>
        <a:p>
          <a:endParaRPr lang="ru-RU"/>
        </a:p>
      </dgm:t>
    </dgm:pt>
    <dgm:pt modelId="{C68C6026-5255-4720-89E7-3951D262D146}" type="sibTrans" cxnId="{82C97E54-C12E-4532-9404-FD1E81E9F51F}">
      <dgm:prSet/>
      <dgm:spPr/>
      <dgm:t>
        <a:bodyPr/>
        <a:lstStyle/>
        <a:p>
          <a:endParaRPr lang="ru-RU"/>
        </a:p>
      </dgm:t>
    </dgm:pt>
    <dgm:pt modelId="{88303F59-0147-48C0-A3EF-07123DED986E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Кадровые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3C17F-A203-4DEE-A7F7-DA652D3854F3}" type="parTrans" cxnId="{36E48EBE-DB43-4904-A0A3-7CEB05B639A7}">
      <dgm:prSet/>
      <dgm:spPr/>
      <dgm:t>
        <a:bodyPr/>
        <a:lstStyle/>
        <a:p>
          <a:endParaRPr lang="ru-RU"/>
        </a:p>
      </dgm:t>
    </dgm:pt>
    <dgm:pt modelId="{F747C1F9-04CB-4E2C-AC45-16EA2032C1DC}" type="sibTrans" cxnId="{36E48EBE-DB43-4904-A0A3-7CEB05B639A7}">
      <dgm:prSet/>
      <dgm:spPr/>
      <dgm:t>
        <a:bodyPr/>
        <a:lstStyle/>
        <a:p>
          <a:endParaRPr lang="ru-RU"/>
        </a:p>
      </dgm:t>
    </dgm:pt>
    <dgm:pt modelId="{DF321E84-DF00-4513-9F27-A58D1C9FB924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0F4877-148F-4793-A9ED-A45D0818DCA1}" type="parTrans" cxnId="{E46F9E76-CCC1-4AE3-B7FC-837C3BA0700C}">
      <dgm:prSet/>
      <dgm:spPr/>
      <dgm:t>
        <a:bodyPr/>
        <a:lstStyle/>
        <a:p>
          <a:endParaRPr lang="ru-RU"/>
        </a:p>
      </dgm:t>
    </dgm:pt>
    <dgm:pt modelId="{65D7253F-714E-4090-9C1B-F99388B6F5B8}" type="sibTrans" cxnId="{E46F9E76-CCC1-4AE3-B7FC-837C3BA0700C}">
      <dgm:prSet/>
      <dgm:spPr/>
      <dgm:t>
        <a:bodyPr/>
        <a:lstStyle/>
        <a:p>
          <a:endParaRPr lang="ru-RU"/>
        </a:p>
      </dgm:t>
    </dgm:pt>
    <dgm:pt modelId="{4403AB65-123B-47DC-B0C8-B4C419C8FDA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Финансовые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6EC627-7605-4D4B-9564-FF66411B568B}" type="parTrans" cxnId="{CD95B542-1827-42D9-BF64-47A9B7E906D1}">
      <dgm:prSet/>
      <dgm:spPr/>
      <dgm:t>
        <a:bodyPr/>
        <a:lstStyle/>
        <a:p>
          <a:endParaRPr lang="ru-RU"/>
        </a:p>
      </dgm:t>
    </dgm:pt>
    <dgm:pt modelId="{DA83AE92-C50B-427B-8D5C-DB8E0B0E86C6}" type="sibTrans" cxnId="{CD95B542-1827-42D9-BF64-47A9B7E906D1}">
      <dgm:prSet/>
      <dgm:spPr/>
      <dgm:t>
        <a:bodyPr/>
        <a:lstStyle/>
        <a:p>
          <a:endParaRPr lang="ru-RU"/>
        </a:p>
      </dgm:t>
    </dgm:pt>
    <dgm:pt modelId="{9F03534F-206A-4E24-99BD-C6947278FDB1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D5A10A-2BC8-417F-8121-07D90A64A940}" type="sibTrans" cxnId="{4F3D28F0-B3D5-4BE9-8939-579EC1721175}">
      <dgm:prSet/>
      <dgm:spPr/>
      <dgm:t>
        <a:bodyPr/>
        <a:lstStyle/>
        <a:p>
          <a:endParaRPr lang="ru-RU"/>
        </a:p>
      </dgm:t>
    </dgm:pt>
    <dgm:pt modelId="{983CDAB3-803C-4A9B-AA30-43D51E7EBA01}" type="parTrans" cxnId="{4F3D28F0-B3D5-4BE9-8939-579EC1721175}">
      <dgm:prSet/>
      <dgm:spPr/>
      <dgm:t>
        <a:bodyPr/>
        <a:lstStyle/>
        <a:p>
          <a:endParaRPr lang="ru-RU"/>
        </a:p>
      </dgm:t>
    </dgm:pt>
    <dgm:pt modelId="{A3E0A171-54CD-403F-BCC8-51EC5037F6BD}" type="pres">
      <dgm:prSet presAssocID="{E5C9B05F-7C7B-4DD3-8D79-1914E9FC509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9C5CE9-4482-47CC-A5AF-0B2B2B03A271}" type="pres">
      <dgm:prSet presAssocID="{8F0F464E-1B48-490E-A23B-847380B040A1}" presName="centerShape" presStyleLbl="node0" presStyleIdx="0" presStyleCnt="1" custLinFactNeighborX="-4096" custLinFactNeighborY="-1365"/>
      <dgm:spPr/>
      <dgm:t>
        <a:bodyPr/>
        <a:lstStyle/>
        <a:p>
          <a:endParaRPr lang="ru-RU"/>
        </a:p>
      </dgm:t>
    </dgm:pt>
    <dgm:pt modelId="{D7B5AFDF-271E-4F50-BAB8-9632F42807CE}" type="pres">
      <dgm:prSet presAssocID="{88303F59-0147-48C0-A3EF-07123DED986E}" presName="node" presStyleLbl="node1" presStyleIdx="0" presStyleCnt="4" custScaleX="179365" custRadScaleRad="98860" custRadScaleInc="-18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210AF-2F13-4087-AD97-7F8D392AED48}" type="pres">
      <dgm:prSet presAssocID="{88303F59-0147-48C0-A3EF-07123DED986E}" presName="dummy" presStyleCnt="0"/>
      <dgm:spPr/>
    </dgm:pt>
    <dgm:pt modelId="{91A683BF-A123-415F-8C6A-2CCDA15521F1}" type="pres">
      <dgm:prSet presAssocID="{F747C1F9-04CB-4E2C-AC45-16EA2032C1DC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1C0A689-BCDC-4167-83EB-5DF40E6C8951}" type="pres">
      <dgm:prSet presAssocID="{DF321E84-DF00-4513-9F27-A58D1C9FB924}" presName="node" presStyleLbl="node1" presStyleIdx="1" presStyleCnt="4" custScaleX="180287" custRadScaleRad="116226" custRadScaleInc="-5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B7A2B-53DA-4FFE-9F1E-EDCBAD5BF5E0}" type="pres">
      <dgm:prSet presAssocID="{DF321E84-DF00-4513-9F27-A58D1C9FB924}" presName="dummy" presStyleCnt="0"/>
      <dgm:spPr/>
    </dgm:pt>
    <dgm:pt modelId="{D1025672-9833-496D-90B3-24999AE86770}" type="pres">
      <dgm:prSet presAssocID="{65D7253F-714E-4090-9C1B-F99388B6F5B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19DF921-546C-4F53-B030-45475134F99C}" type="pres">
      <dgm:prSet presAssocID="{9F03534F-206A-4E24-99BD-C6947278FDB1}" presName="node" presStyleLbl="node1" presStyleIdx="2" presStyleCnt="4" custScaleX="185765" custScaleY="111459" custRadScaleRad="99529" custRadScaleInc="21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6F3A9-DE97-4620-8EC5-42FD89ADE09F}" type="pres">
      <dgm:prSet presAssocID="{9F03534F-206A-4E24-99BD-C6947278FDB1}" presName="dummy" presStyleCnt="0"/>
      <dgm:spPr/>
    </dgm:pt>
    <dgm:pt modelId="{59283275-A697-498E-AE92-36286848C4CE}" type="pres">
      <dgm:prSet presAssocID="{2AD5A10A-2BC8-417F-8121-07D90A64A94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F567865-5A5E-4FD5-AFDE-6150CCE40BFE}" type="pres">
      <dgm:prSet presAssocID="{4403AB65-123B-47DC-B0C8-B4C419C8FDAC}" presName="node" presStyleLbl="node1" presStyleIdx="3" presStyleCnt="4" custScaleX="201189" custScaleY="104324" custRadScaleRad="135603" custRadScaleInc="1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92151-7A94-424A-BE2A-2A8385F85310}" type="pres">
      <dgm:prSet presAssocID="{4403AB65-123B-47DC-B0C8-B4C419C8FDAC}" presName="dummy" presStyleCnt="0"/>
      <dgm:spPr/>
    </dgm:pt>
    <dgm:pt modelId="{2787D7DE-13C8-4D82-8C69-1E08FEEA34DE}" type="pres">
      <dgm:prSet presAssocID="{DA83AE92-C50B-427B-8D5C-DB8E0B0E86C6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A39E403-BA9B-4A2F-AC4A-B02B378676AF}" type="presOf" srcId="{65D7253F-714E-4090-9C1B-F99388B6F5B8}" destId="{D1025672-9833-496D-90B3-24999AE86770}" srcOrd="0" destOrd="0" presId="urn:microsoft.com/office/officeart/2005/8/layout/radial6"/>
    <dgm:cxn modelId="{E46F9E76-CCC1-4AE3-B7FC-837C3BA0700C}" srcId="{8F0F464E-1B48-490E-A23B-847380B040A1}" destId="{DF321E84-DF00-4513-9F27-A58D1C9FB924}" srcOrd="1" destOrd="0" parTransId="{2D0F4877-148F-4793-A9ED-A45D0818DCA1}" sibTransId="{65D7253F-714E-4090-9C1B-F99388B6F5B8}"/>
    <dgm:cxn modelId="{CD95B542-1827-42D9-BF64-47A9B7E906D1}" srcId="{8F0F464E-1B48-490E-A23B-847380B040A1}" destId="{4403AB65-123B-47DC-B0C8-B4C419C8FDAC}" srcOrd="3" destOrd="0" parTransId="{6A6EC627-7605-4D4B-9564-FF66411B568B}" sibTransId="{DA83AE92-C50B-427B-8D5C-DB8E0B0E86C6}"/>
    <dgm:cxn modelId="{4F3D28F0-B3D5-4BE9-8939-579EC1721175}" srcId="{8F0F464E-1B48-490E-A23B-847380B040A1}" destId="{9F03534F-206A-4E24-99BD-C6947278FDB1}" srcOrd="2" destOrd="0" parTransId="{983CDAB3-803C-4A9B-AA30-43D51E7EBA01}" sibTransId="{2AD5A10A-2BC8-417F-8121-07D90A64A940}"/>
    <dgm:cxn modelId="{9E91075F-D222-4334-87B0-49E59E021644}" type="presOf" srcId="{DF321E84-DF00-4513-9F27-A58D1C9FB924}" destId="{A1C0A689-BCDC-4167-83EB-5DF40E6C8951}" srcOrd="0" destOrd="0" presId="urn:microsoft.com/office/officeart/2005/8/layout/radial6"/>
    <dgm:cxn modelId="{36E48EBE-DB43-4904-A0A3-7CEB05B639A7}" srcId="{8F0F464E-1B48-490E-A23B-847380B040A1}" destId="{88303F59-0147-48C0-A3EF-07123DED986E}" srcOrd="0" destOrd="0" parTransId="{01F3C17F-A203-4DEE-A7F7-DA652D3854F3}" sibTransId="{F747C1F9-04CB-4E2C-AC45-16EA2032C1DC}"/>
    <dgm:cxn modelId="{FDF5E040-6B75-407C-BC1B-6668BD8BDD5F}" type="presOf" srcId="{DA83AE92-C50B-427B-8D5C-DB8E0B0E86C6}" destId="{2787D7DE-13C8-4D82-8C69-1E08FEEA34DE}" srcOrd="0" destOrd="0" presId="urn:microsoft.com/office/officeart/2005/8/layout/radial6"/>
    <dgm:cxn modelId="{61D87E04-B65F-44F5-90D3-34CD7FC46579}" type="presOf" srcId="{4403AB65-123B-47DC-B0C8-B4C419C8FDAC}" destId="{3F567865-5A5E-4FD5-AFDE-6150CCE40BFE}" srcOrd="0" destOrd="0" presId="urn:microsoft.com/office/officeart/2005/8/layout/radial6"/>
    <dgm:cxn modelId="{120A21FA-686F-4DB4-8718-2AAAE221D0A2}" type="presOf" srcId="{F747C1F9-04CB-4E2C-AC45-16EA2032C1DC}" destId="{91A683BF-A123-415F-8C6A-2CCDA15521F1}" srcOrd="0" destOrd="0" presId="urn:microsoft.com/office/officeart/2005/8/layout/radial6"/>
    <dgm:cxn modelId="{9B822F6C-2718-417A-B437-45E6759F6D7D}" type="presOf" srcId="{8F0F464E-1B48-490E-A23B-847380B040A1}" destId="{309C5CE9-4482-47CC-A5AF-0B2B2B03A271}" srcOrd="0" destOrd="0" presId="urn:microsoft.com/office/officeart/2005/8/layout/radial6"/>
    <dgm:cxn modelId="{D8092A5A-11E1-4326-BA51-E50E8AA14C30}" type="presOf" srcId="{9F03534F-206A-4E24-99BD-C6947278FDB1}" destId="{119DF921-546C-4F53-B030-45475134F99C}" srcOrd="0" destOrd="0" presId="urn:microsoft.com/office/officeart/2005/8/layout/radial6"/>
    <dgm:cxn modelId="{539C5675-9927-4475-84F3-C27BB519029E}" type="presOf" srcId="{88303F59-0147-48C0-A3EF-07123DED986E}" destId="{D7B5AFDF-271E-4F50-BAB8-9632F42807CE}" srcOrd="0" destOrd="0" presId="urn:microsoft.com/office/officeart/2005/8/layout/radial6"/>
    <dgm:cxn modelId="{82C97E54-C12E-4532-9404-FD1E81E9F51F}" srcId="{E5C9B05F-7C7B-4DD3-8D79-1914E9FC5093}" destId="{8F0F464E-1B48-490E-A23B-847380B040A1}" srcOrd="0" destOrd="0" parTransId="{14979593-FCF2-46E2-BE5A-5BB9D8A37850}" sibTransId="{C68C6026-5255-4720-89E7-3951D262D146}"/>
    <dgm:cxn modelId="{8E7A0A61-0C41-4187-B92F-F2BB23CE535D}" type="presOf" srcId="{2AD5A10A-2BC8-417F-8121-07D90A64A940}" destId="{59283275-A697-498E-AE92-36286848C4CE}" srcOrd="0" destOrd="0" presId="urn:microsoft.com/office/officeart/2005/8/layout/radial6"/>
    <dgm:cxn modelId="{9236EAF8-BEDD-469C-BD94-1B3B70265A74}" type="presOf" srcId="{E5C9B05F-7C7B-4DD3-8D79-1914E9FC5093}" destId="{A3E0A171-54CD-403F-BCC8-51EC5037F6BD}" srcOrd="0" destOrd="0" presId="urn:microsoft.com/office/officeart/2005/8/layout/radial6"/>
    <dgm:cxn modelId="{44912BB9-7FE2-466F-B171-74D7C0305E80}" type="presParOf" srcId="{A3E0A171-54CD-403F-BCC8-51EC5037F6BD}" destId="{309C5CE9-4482-47CC-A5AF-0B2B2B03A271}" srcOrd="0" destOrd="0" presId="urn:microsoft.com/office/officeart/2005/8/layout/radial6"/>
    <dgm:cxn modelId="{0DE36EAA-2B24-4F12-A430-452ECBA43D9D}" type="presParOf" srcId="{A3E0A171-54CD-403F-BCC8-51EC5037F6BD}" destId="{D7B5AFDF-271E-4F50-BAB8-9632F42807CE}" srcOrd="1" destOrd="0" presId="urn:microsoft.com/office/officeart/2005/8/layout/radial6"/>
    <dgm:cxn modelId="{E59E087B-29CC-4E55-80DB-AE50AA179C19}" type="presParOf" srcId="{A3E0A171-54CD-403F-BCC8-51EC5037F6BD}" destId="{CBB210AF-2F13-4087-AD97-7F8D392AED48}" srcOrd="2" destOrd="0" presId="urn:microsoft.com/office/officeart/2005/8/layout/radial6"/>
    <dgm:cxn modelId="{B2DB8F25-5776-413E-8DB2-3BCE961196D8}" type="presParOf" srcId="{A3E0A171-54CD-403F-BCC8-51EC5037F6BD}" destId="{91A683BF-A123-415F-8C6A-2CCDA15521F1}" srcOrd="3" destOrd="0" presId="urn:microsoft.com/office/officeart/2005/8/layout/radial6"/>
    <dgm:cxn modelId="{F4AA2929-4344-47F6-A804-BF0BB07CC63C}" type="presParOf" srcId="{A3E0A171-54CD-403F-BCC8-51EC5037F6BD}" destId="{A1C0A689-BCDC-4167-83EB-5DF40E6C8951}" srcOrd="4" destOrd="0" presId="urn:microsoft.com/office/officeart/2005/8/layout/radial6"/>
    <dgm:cxn modelId="{7088B21C-001A-4E54-876A-A700E1E5072F}" type="presParOf" srcId="{A3E0A171-54CD-403F-BCC8-51EC5037F6BD}" destId="{30EB7A2B-53DA-4FFE-9F1E-EDCBAD5BF5E0}" srcOrd="5" destOrd="0" presId="urn:microsoft.com/office/officeart/2005/8/layout/radial6"/>
    <dgm:cxn modelId="{2288F864-9AC4-4A61-8EF3-B501C5B23E35}" type="presParOf" srcId="{A3E0A171-54CD-403F-BCC8-51EC5037F6BD}" destId="{D1025672-9833-496D-90B3-24999AE86770}" srcOrd="6" destOrd="0" presId="urn:microsoft.com/office/officeart/2005/8/layout/radial6"/>
    <dgm:cxn modelId="{6A96B0FD-DC05-4250-A0C5-AF95AD401ADA}" type="presParOf" srcId="{A3E0A171-54CD-403F-BCC8-51EC5037F6BD}" destId="{119DF921-546C-4F53-B030-45475134F99C}" srcOrd="7" destOrd="0" presId="urn:microsoft.com/office/officeart/2005/8/layout/radial6"/>
    <dgm:cxn modelId="{477AFB92-E8DE-44A1-AF04-F84F20F72B35}" type="presParOf" srcId="{A3E0A171-54CD-403F-BCC8-51EC5037F6BD}" destId="{CF46F3A9-DE97-4620-8EC5-42FD89ADE09F}" srcOrd="8" destOrd="0" presId="urn:microsoft.com/office/officeart/2005/8/layout/radial6"/>
    <dgm:cxn modelId="{6F38A441-D2EB-4EA9-A57D-DECCB227F8E5}" type="presParOf" srcId="{A3E0A171-54CD-403F-BCC8-51EC5037F6BD}" destId="{59283275-A697-498E-AE92-36286848C4CE}" srcOrd="9" destOrd="0" presId="urn:microsoft.com/office/officeart/2005/8/layout/radial6"/>
    <dgm:cxn modelId="{BF9A5B57-AE0B-43CB-80EF-982A73A48320}" type="presParOf" srcId="{A3E0A171-54CD-403F-BCC8-51EC5037F6BD}" destId="{3F567865-5A5E-4FD5-AFDE-6150CCE40BFE}" srcOrd="10" destOrd="0" presId="urn:microsoft.com/office/officeart/2005/8/layout/radial6"/>
    <dgm:cxn modelId="{CA23C6D3-0756-434E-916C-ED757861E8E4}" type="presParOf" srcId="{A3E0A171-54CD-403F-BCC8-51EC5037F6BD}" destId="{88D92151-7A94-424A-BE2A-2A8385F85310}" srcOrd="11" destOrd="0" presId="urn:microsoft.com/office/officeart/2005/8/layout/radial6"/>
    <dgm:cxn modelId="{CA51A708-CC3E-4566-8CC3-B102CE20B530}" type="presParOf" srcId="{A3E0A171-54CD-403F-BCC8-51EC5037F6BD}" destId="{2787D7DE-13C8-4D82-8C69-1E08FEEA34D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BD36F-BAED-4D4B-9376-C3DE8F17DC7B}">
      <dsp:nvSpPr>
        <dsp:cNvPr id="0" name=""/>
        <dsp:cNvSpPr/>
      </dsp:nvSpPr>
      <dsp:spPr>
        <a:xfrm>
          <a:off x="341494" y="0"/>
          <a:ext cx="5019433" cy="313714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2D8C3-5AEE-4061-9F5C-7E0CB90543D1}">
      <dsp:nvSpPr>
        <dsp:cNvPr id="0" name=""/>
        <dsp:cNvSpPr/>
      </dsp:nvSpPr>
      <dsp:spPr>
        <a:xfrm>
          <a:off x="978962" y="2165258"/>
          <a:ext cx="130505" cy="1305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09FB8-CE35-47F5-91BB-3C0A5503F19C}">
      <dsp:nvSpPr>
        <dsp:cNvPr id="0" name=""/>
        <dsp:cNvSpPr/>
      </dsp:nvSpPr>
      <dsp:spPr>
        <a:xfrm>
          <a:off x="1044215" y="2230510"/>
          <a:ext cx="1169528" cy="906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5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Низкий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уровень включенности родителей</a:t>
          </a:r>
          <a:r>
            <a:rPr lang="ru-RU" sz="1300" kern="1200" baseline="0" dirty="0" smtClean="0"/>
            <a:t>	</a:t>
          </a:r>
          <a:endParaRPr lang="ru-RU" sz="1300" kern="1200" dirty="0"/>
        </a:p>
      </dsp:txBody>
      <dsp:txXfrm>
        <a:off x="1044215" y="2230510"/>
        <a:ext cx="1169528" cy="906635"/>
      </dsp:txXfrm>
    </dsp:sp>
    <dsp:sp modelId="{718F498E-FF98-485D-9E8E-C108A3F1396A}">
      <dsp:nvSpPr>
        <dsp:cNvPr id="0" name=""/>
        <dsp:cNvSpPr/>
      </dsp:nvSpPr>
      <dsp:spPr>
        <a:xfrm>
          <a:off x="2130922" y="1312581"/>
          <a:ext cx="235913" cy="2359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C9E2B-0C9E-4ADD-95A7-986E707BCFF2}">
      <dsp:nvSpPr>
        <dsp:cNvPr id="0" name=""/>
        <dsp:cNvSpPr/>
      </dsp:nvSpPr>
      <dsp:spPr>
        <a:xfrm>
          <a:off x="2109680" y="1430538"/>
          <a:ext cx="1483061" cy="1706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00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Авторитарность и высокий уровень контроля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09680" y="1430538"/>
        <a:ext cx="1483061" cy="1706607"/>
      </dsp:txXfrm>
    </dsp:sp>
    <dsp:sp modelId="{BF7A2ED4-328C-4F6A-968E-C8A86C67062B}">
      <dsp:nvSpPr>
        <dsp:cNvPr id="0" name=""/>
        <dsp:cNvSpPr/>
      </dsp:nvSpPr>
      <dsp:spPr>
        <a:xfrm>
          <a:off x="3538955" y="756879"/>
          <a:ext cx="326263" cy="3262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C7FFC-8FF3-4C4F-B23E-BA8DAAC484EA}">
      <dsp:nvSpPr>
        <dsp:cNvPr id="0" name=""/>
        <dsp:cNvSpPr/>
      </dsp:nvSpPr>
      <dsp:spPr>
        <a:xfrm>
          <a:off x="3754077" y="903935"/>
          <a:ext cx="1433200" cy="2180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88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Низкая мотивация педагогического коллектива, отсутствие компетенций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4077" y="903935"/>
        <a:ext cx="1433200" cy="21803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51FCA-1342-4D0A-BBAD-4D1374C74494}">
      <dsp:nvSpPr>
        <dsp:cNvPr id="0" name=""/>
        <dsp:cNvSpPr/>
      </dsp:nvSpPr>
      <dsp:spPr>
        <a:xfrm>
          <a:off x="141" y="862198"/>
          <a:ext cx="1951824" cy="160984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Воспитанники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88" y="899245"/>
        <a:ext cx="1877730" cy="1190785"/>
      </dsp:txXfrm>
    </dsp:sp>
    <dsp:sp modelId="{35805EED-7853-4599-AE16-8787A244DCCF}">
      <dsp:nvSpPr>
        <dsp:cNvPr id="0" name=""/>
        <dsp:cNvSpPr/>
      </dsp:nvSpPr>
      <dsp:spPr>
        <a:xfrm>
          <a:off x="1087254" y="1210554"/>
          <a:ext cx="2204291" cy="2204291"/>
        </a:xfrm>
        <a:prstGeom prst="leftCircularArrow">
          <a:avLst>
            <a:gd name="adj1" fmla="val 3388"/>
            <a:gd name="adj2" fmla="val 419209"/>
            <a:gd name="adj3" fmla="val 2194719"/>
            <a:gd name="adj4" fmla="val 9024489"/>
            <a:gd name="adj5" fmla="val 395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54A45-D90A-4918-80B6-28B27525DF03}">
      <dsp:nvSpPr>
        <dsp:cNvPr id="0" name=""/>
        <dsp:cNvSpPr/>
      </dsp:nvSpPr>
      <dsp:spPr>
        <a:xfrm>
          <a:off x="433880" y="2127077"/>
          <a:ext cx="1734954" cy="6899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00642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</a:t>
          </a:r>
          <a:endParaRPr lang="ru-RU" sz="2900" b="1" kern="1200" dirty="0">
            <a:solidFill>
              <a:srgbClr val="00642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4087" y="2147284"/>
        <a:ext cx="1694540" cy="649520"/>
      </dsp:txXfrm>
    </dsp:sp>
    <dsp:sp modelId="{6507CEBC-BC8A-4443-BA19-9A1FFEA64674}">
      <dsp:nvSpPr>
        <dsp:cNvPr id="0" name=""/>
        <dsp:cNvSpPr/>
      </dsp:nvSpPr>
      <dsp:spPr>
        <a:xfrm>
          <a:off x="2524426" y="862198"/>
          <a:ext cx="1951824" cy="160984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Воспитатели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Администрация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1473" y="1244212"/>
        <a:ext cx="1877730" cy="1190785"/>
      </dsp:txXfrm>
    </dsp:sp>
    <dsp:sp modelId="{1C066623-C271-40E5-93B2-5429DD5F86B0}">
      <dsp:nvSpPr>
        <dsp:cNvPr id="0" name=""/>
        <dsp:cNvSpPr/>
      </dsp:nvSpPr>
      <dsp:spPr>
        <a:xfrm>
          <a:off x="3593688" y="-137759"/>
          <a:ext cx="2445021" cy="2445021"/>
        </a:xfrm>
        <a:prstGeom prst="circularArrow">
          <a:avLst>
            <a:gd name="adj1" fmla="val 3054"/>
            <a:gd name="adj2" fmla="val 374963"/>
            <a:gd name="adj3" fmla="val 19462599"/>
            <a:gd name="adj4" fmla="val 12588584"/>
            <a:gd name="adj5" fmla="val 3563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0F9F3-C9DB-4582-BBB5-9F4FDD481D14}">
      <dsp:nvSpPr>
        <dsp:cNvPr id="0" name=""/>
        <dsp:cNvSpPr/>
      </dsp:nvSpPr>
      <dsp:spPr>
        <a:xfrm>
          <a:off x="2958164" y="517230"/>
          <a:ext cx="1734954" cy="6899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00642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</a:t>
          </a:r>
          <a:endParaRPr lang="ru-RU" sz="2900" b="1" kern="1200" dirty="0">
            <a:solidFill>
              <a:srgbClr val="00642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8371" y="537437"/>
        <a:ext cx="1694540" cy="649520"/>
      </dsp:txXfrm>
    </dsp:sp>
    <dsp:sp modelId="{45C1663C-D53E-4CC1-BABE-9DC22306E973}">
      <dsp:nvSpPr>
        <dsp:cNvPr id="0" name=""/>
        <dsp:cNvSpPr/>
      </dsp:nvSpPr>
      <dsp:spPr>
        <a:xfrm>
          <a:off x="5041157" y="869748"/>
          <a:ext cx="1951824" cy="160984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Законные представители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78204" y="906795"/>
        <a:ext cx="1877730" cy="1190785"/>
      </dsp:txXfrm>
    </dsp:sp>
    <dsp:sp modelId="{8AA984CA-916F-49FA-988E-BD4F77B4C493}">
      <dsp:nvSpPr>
        <dsp:cNvPr id="0" name=""/>
        <dsp:cNvSpPr/>
      </dsp:nvSpPr>
      <dsp:spPr>
        <a:xfrm>
          <a:off x="5482449" y="2127077"/>
          <a:ext cx="1734954" cy="6899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00642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2900" b="1" kern="1200" dirty="0">
            <a:solidFill>
              <a:srgbClr val="00642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2656" y="2147284"/>
        <a:ext cx="1694540" cy="649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722A3-D8FC-4725-808D-65386FC08075}">
      <dsp:nvSpPr>
        <dsp:cNvPr id="0" name=""/>
        <dsp:cNvSpPr/>
      </dsp:nvSpPr>
      <dsp:spPr>
        <a:xfrm>
          <a:off x="2391270" y="1505328"/>
          <a:ext cx="2132871" cy="1908948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Администрация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3336" y="1952490"/>
        <a:ext cx="1308739" cy="981239"/>
      </dsp:txXfrm>
    </dsp:sp>
    <dsp:sp modelId="{DDE7EEA0-4898-4D78-8746-3BDAAA74F42A}">
      <dsp:nvSpPr>
        <dsp:cNvPr id="0" name=""/>
        <dsp:cNvSpPr/>
      </dsp:nvSpPr>
      <dsp:spPr>
        <a:xfrm>
          <a:off x="1382436" y="1080671"/>
          <a:ext cx="1460381" cy="1362105"/>
        </a:xfrm>
        <a:prstGeom prst="gear6">
          <a:avLst/>
        </a:prstGeom>
        <a:solidFill>
          <a:schemeClr val="accent2">
            <a:hueOff val="-3380272"/>
            <a:satOff val="-4036"/>
            <a:lumOff val="1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9636" y="1425658"/>
        <a:ext cx="745981" cy="672131"/>
      </dsp:txXfrm>
    </dsp:sp>
    <dsp:sp modelId="{FDCF4FE9-033C-454B-86F7-BEDD04273EC1}">
      <dsp:nvSpPr>
        <dsp:cNvPr id="0" name=""/>
        <dsp:cNvSpPr/>
      </dsp:nvSpPr>
      <dsp:spPr>
        <a:xfrm rot="20700000">
          <a:off x="2194492" y="140957"/>
          <a:ext cx="1334585" cy="1334585"/>
        </a:xfrm>
        <a:prstGeom prst="gear6">
          <a:avLst/>
        </a:prstGeom>
        <a:solidFill>
          <a:schemeClr val="accent2">
            <a:hueOff val="-6760544"/>
            <a:satOff val="-8072"/>
            <a:lumOff val="296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20700000">
        <a:off x="2487206" y="433671"/>
        <a:ext cx="749158" cy="749158"/>
      </dsp:txXfrm>
    </dsp:sp>
    <dsp:sp modelId="{0619E619-4574-4B50-9ACA-7C3856B8E458}">
      <dsp:nvSpPr>
        <dsp:cNvPr id="0" name=""/>
        <dsp:cNvSpPr/>
      </dsp:nvSpPr>
      <dsp:spPr>
        <a:xfrm>
          <a:off x="2368776" y="1245523"/>
          <a:ext cx="2397305" cy="2397305"/>
        </a:xfrm>
        <a:prstGeom prst="circularArrow">
          <a:avLst>
            <a:gd name="adj1" fmla="val 4687"/>
            <a:gd name="adj2" fmla="val 299029"/>
            <a:gd name="adj3" fmla="val 2493962"/>
            <a:gd name="adj4" fmla="val 1590996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492E1-59D3-466F-BBD1-4B7C18CE07A5}">
      <dsp:nvSpPr>
        <dsp:cNvPr id="0" name=""/>
        <dsp:cNvSpPr/>
      </dsp:nvSpPr>
      <dsp:spPr>
        <a:xfrm>
          <a:off x="1190348" y="782674"/>
          <a:ext cx="1741792" cy="174179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3380272"/>
            <a:satOff val="-4036"/>
            <a:lumOff val="1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106C0-A1C4-44A6-9786-9B98B71683A1}">
      <dsp:nvSpPr>
        <dsp:cNvPr id="0" name=""/>
        <dsp:cNvSpPr/>
      </dsp:nvSpPr>
      <dsp:spPr>
        <a:xfrm>
          <a:off x="1885789" y="-147980"/>
          <a:ext cx="1878003" cy="18780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6760544"/>
            <a:satOff val="-8072"/>
            <a:lumOff val="296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E9740-8EEB-4E99-B13A-CC960EBF3815}">
      <dsp:nvSpPr>
        <dsp:cNvPr id="0" name=""/>
        <dsp:cNvSpPr/>
      </dsp:nvSpPr>
      <dsp:spPr>
        <a:xfrm rot="5400000">
          <a:off x="-120639" y="121727"/>
          <a:ext cx="804261" cy="5629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282578"/>
        <a:ext cx="562982" cy="241279"/>
      </dsp:txXfrm>
    </dsp:sp>
    <dsp:sp modelId="{6E6BC5C2-C582-4419-93EA-DAC3CA251BAF}">
      <dsp:nvSpPr>
        <dsp:cNvPr id="0" name=""/>
        <dsp:cNvSpPr/>
      </dsp:nvSpPr>
      <dsp:spPr>
        <a:xfrm rot="5400000">
          <a:off x="3291528" y="-2727457"/>
          <a:ext cx="522769" cy="5979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Программа создания </a:t>
          </a:r>
          <a:r>
            <a:rPr lang="ru-RU" sz="1900" kern="1200" dirty="0" smtClean="0"/>
            <a:t>ЛРОС</a:t>
          </a:r>
          <a:endParaRPr lang="ru-RU" sz="1900" kern="1200" dirty="0"/>
        </a:p>
      </dsp:txBody>
      <dsp:txXfrm rot="-5400000">
        <a:off x="562983" y="26607"/>
        <a:ext cx="5954341" cy="471731"/>
      </dsp:txXfrm>
    </dsp:sp>
    <dsp:sp modelId="{84778826-1737-4BD8-A4A4-273D02B7A8C6}">
      <dsp:nvSpPr>
        <dsp:cNvPr id="0" name=""/>
        <dsp:cNvSpPr/>
      </dsp:nvSpPr>
      <dsp:spPr>
        <a:xfrm rot="5400000">
          <a:off x="-120639" y="708368"/>
          <a:ext cx="804261" cy="5629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869219"/>
        <a:ext cx="562982" cy="241279"/>
      </dsp:txXfrm>
    </dsp:sp>
    <dsp:sp modelId="{D1F5E0F6-7D8D-4368-BC63-FE1ED9D6B15B}">
      <dsp:nvSpPr>
        <dsp:cNvPr id="0" name=""/>
        <dsp:cNvSpPr/>
      </dsp:nvSpPr>
      <dsp:spPr>
        <a:xfrm rot="5400000">
          <a:off x="3276937" y="-2194080"/>
          <a:ext cx="522769" cy="5979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Повышение квалификации сотрудников</a:t>
          </a:r>
          <a:endParaRPr lang="ru-RU" sz="1900" kern="1200" dirty="0"/>
        </a:p>
      </dsp:txBody>
      <dsp:txXfrm rot="-5400000">
        <a:off x="548392" y="559984"/>
        <a:ext cx="5954341" cy="471731"/>
      </dsp:txXfrm>
    </dsp:sp>
    <dsp:sp modelId="{5EECCD61-C9E6-43FC-90B6-049A5AD23B2F}">
      <dsp:nvSpPr>
        <dsp:cNvPr id="0" name=""/>
        <dsp:cNvSpPr/>
      </dsp:nvSpPr>
      <dsp:spPr>
        <a:xfrm rot="5400000">
          <a:off x="-120639" y="1295009"/>
          <a:ext cx="804261" cy="5629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1455860"/>
        <a:ext cx="562982" cy="241279"/>
      </dsp:txXfrm>
    </dsp:sp>
    <dsp:sp modelId="{D16C5667-99E2-4108-8906-BF22986CE324}">
      <dsp:nvSpPr>
        <dsp:cNvPr id="0" name=""/>
        <dsp:cNvSpPr/>
      </dsp:nvSpPr>
      <dsp:spPr>
        <a:xfrm rot="5400000">
          <a:off x="3291528" y="-1554174"/>
          <a:ext cx="522769" cy="5979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Внедрение новых технологий в практику работы ОО</a:t>
          </a:r>
          <a:endParaRPr lang="ru-RU" sz="1900" kern="1200" dirty="0"/>
        </a:p>
      </dsp:txBody>
      <dsp:txXfrm rot="-5400000">
        <a:off x="562983" y="1199890"/>
        <a:ext cx="5954341" cy="4717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E9740-8EEB-4E99-B13A-CC960EBF3815}">
      <dsp:nvSpPr>
        <dsp:cNvPr id="0" name=""/>
        <dsp:cNvSpPr/>
      </dsp:nvSpPr>
      <dsp:spPr>
        <a:xfrm rot="5400000">
          <a:off x="-113658" y="114684"/>
          <a:ext cx="757721" cy="5304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266227"/>
        <a:ext cx="530404" cy="227317"/>
      </dsp:txXfrm>
    </dsp:sp>
    <dsp:sp modelId="{6E6BC5C2-C582-4419-93EA-DAC3CA251BAF}">
      <dsp:nvSpPr>
        <dsp:cNvPr id="0" name=""/>
        <dsp:cNvSpPr/>
      </dsp:nvSpPr>
      <dsp:spPr>
        <a:xfrm rot="5400000">
          <a:off x="3285186" y="-2753755"/>
          <a:ext cx="492518" cy="6002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Повышение качества образования</a:t>
          </a:r>
          <a:endParaRPr lang="ru-RU" sz="1900" kern="1200" dirty="0"/>
        </a:p>
      </dsp:txBody>
      <dsp:txXfrm rot="-5400000">
        <a:off x="530405" y="25069"/>
        <a:ext cx="5978038" cy="444432"/>
      </dsp:txXfrm>
    </dsp:sp>
    <dsp:sp modelId="{84778826-1737-4BD8-A4A4-273D02B7A8C6}">
      <dsp:nvSpPr>
        <dsp:cNvPr id="0" name=""/>
        <dsp:cNvSpPr/>
      </dsp:nvSpPr>
      <dsp:spPr>
        <a:xfrm rot="5400000">
          <a:off x="-113658" y="650862"/>
          <a:ext cx="757721" cy="5304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802405"/>
        <a:ext cx="530404" cy="227317"/>
      </dsp:txXfrm>
    </dsp:sp>
    <dsp:sp modelId="{D1F5E0F6-7D8D-4368-BC63-FE1ED9D6B15B}">
      <dsp:nvSpPr>
        <dsp:cNvPr id="0" name=""/>
        <dsp:cNvSpPr/>
      </dsp:nvSpPr>
      <dsp:spPr>
        <a:xfrm rot="5400000">
          <a:off x="3285186" y="-2217577"/>
          <a:ext cx="492518" cy="6002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Модернизация предметно – пространственной среды</a:t>
          </a:r>
          <a:endParaRPr lang="ru-RU" sz="1900" kern="1200" dirty="0"/>
        </a:p>
      </dsp:txBody>
      <dsp:txXfrm rot="-5400000">
        <a:off x="530405" y="561247"/>
        <a:ext cx="5978038" cy="444432"/>
      </dsp:txXfrm>
    </dsp:sp>
    <dsp:sp modelId="{5EECCD61-C9E6-43FC-90B6-049A5AD23B2F}">
      <dsp:nvSpPr>
        <dsp:cNvPr id="0" name=""/>
        <dsp:cNvSpPr/>
      </dsp:nvSpPr>
      <dsp:spPr>
        <a:xfrm rot="5400000">
          <a:off x="-113658" y="1187039"/>
          <a:ext cx="757721" cy="5304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1338582"/>
        <a:ext cx="530404" cy="227317"/>
      </dsp:txXfrm>
    </dsp:sp>
    <dsp:sp modelId="{D16C5667-99E2-4108-8906-BF22986CE324}">
      <dsp:nvSpPr>
        <dsp:cNvPr id="0" name=""/>
        <dsp:cNvSpPr/>
      </dsp:nvSpPr>
      <dsp:spPr>
        <a:xfrm rot="5400000">
          <a:off x="3285186" y="-1681399"/>
          <a:ext cx="492518" cy="6002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Расширение социальных контактов</a:t>
          </a:r>
          <a:endParaRPr lang="ru-RU" sz="1900" kern="1200" dirty="0"/>
        </a:p>
      </dsp:txBody>
      <dsp:txXfrm rot="-5400000">
        <a:off x="530405" y="1097425"/>
        <a:ext cx="5978038" cy="4444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BA350-5B2C-4316-ADD6-4DFB9A62F9D8}">
      <dsp:nvSpPr>
        <dsp:cNvPr id="0" name=""/>
        <dsp:cNvSpPr/>
      </dsp:nvSpPr>
      <dsp:spPr>
        <a:xfrm>
          <a:off x="937226" y="0"/>
          <a:ext cx="2973731" cy="297373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EA06D9-8DF4-46FA-A4EC-D3C8E265A5BF}">
      <dsp:nvSpPr>
        <dsp:cNvPr id="0" name=""/>
        <dsp:cNvSpPr/>
      </dsp:nvSpPr>
      <dsp:spPr>
        <a:xfrm>
          <a:off x="2424091" y="298970"/>
          <a:ext cx="1932925" cy="7039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творческой группы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8454" y="333333"/>
        <a:ext cx="1864199" cy="635211"/>
      </dsp:txXfrm>
    </dsp:sp>
    <dsp:sp modelId="{899D6620-B114-4413-B57C-018839AC3B5D}">
      <dsp:nvSpPr>
        <dsp:cNvPr id="0" name=""/>
        <dsp:cNvSpPr/>
      </dsp:nvSpPr>
      <dsp:spPr>
        <a:xfrm>
          <a:off x="2424091" y="1090900"/>
          <a:ext cx="1932925" cy="7039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Изменение предметно – пространственной среды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8454" y="1125263"/>
        <a:ext cx="1864199" cy="635211"/>
      </dsp:txXfrm>
    </dsp:sp>
    <dsp:sp modelId="{B3DF85B3-AD98-4D8A-9976-524D1C29D7C6}">
      <dsp:nvSpPr>
        <dsp:cNvPr id="0" name=""/>
        <dsp:cNvSpPr/>
      </dsp:nvSpPr>
      <dsp:spPr>
        <a:xfrm>
          <a:off x="2424091" y="1882830"/>
          <a:ext cx="1932925" cy="7039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социальных контактов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8454" y="1917193"/>
        <a:ext cx="1864199" cy="6352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7D7DE-13C8-4D82-8C69-1E08FEEA34DE}">
      <dsp:nvSpPr>
        <dsp:cNvPr id="0" name=""/>
        <dsp:cNvSpPr/>
      </dsp:nvSpPr>
      <dsp:spPr>
        <a:xfrm>
          <a:off x="1885766" y="373763"/>
          <a:ext cx="2832878" cy="2832878"/>
        </a:xfrm>
        <a:prstGeom prst="blockArc">
          <a:avLst>
            <a:gd name="adj1" fmla="val 10775946"/>
            <a:gd name="adj2" fmla="val 17100378"/>
            <a:gd name="adj3" fmla="val 4642"/>
          </a:avLst>
        </a:prstGeom>
        <a:solidFill>
          <a:schemeClr val="accent2">
            <a:hueOff val="-6760544"/>
            <a:satOff val="-8072"/>
            <a:lumOff val="296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83275-A697-498E-AE92-36286848C4CE}">
      <dsp:nvSpPr>
        <dsp:cNvPr id="0" name=""/>
        <dsp:cNvSpPr/>
      </dsp:nvSpPr>
      <dsp:spPr>
        <a:xfrm>
          <a:off x="1885153" y="425752"/>
          <a:ext cx="2832878" cy="2832878"/>
        </a:xfrm>
        <a:prstGeom prst="blockArc">
          <a:avLst>
            <a:gd name="adj1" fmla="val 4547680"/>
            <a:gd name="adj2" fmla="val 10905140"/>
            <a:gd name="adj3" fmla="val 4642"/>
          </a:avLst>
        </a:prstGeom>
        <a:solidFill>
          <a:schemeClr val="accent2">
            <a:hueOff val="-4507029"/>
            <a:satOff val="-5381"/>
            <a:lumOff val="197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25672-9833-496D-90B3-24999AE86770}">
      <dsp:nvSpPr>
        <dsp:cNvPr id="0" name=""/>
        <dsp:cNvSpPr/>
      </dsp:nvSpPr>
      <dsp:spPr>
        <a:xfrm>
          <a:off x="2604688" y="436657"/>
          <a:ext cx="2832878" cy="2832878"/>
        </a:xfrm>
        <a:prstGeom prst="blockArc">
          <a:avLst>
            <a:gd name="adj1" fmla="val 21393961"/>
            <a:gd name="adj2" fmla="val 6356509"/>
            <a:gd name="adj3" fmla="val 4642"/>
          </a:avLst>
        </a:prstGeom>
        <a:solidFill>
          <a:schemeClr val="accent2">
            <a:hueOff val="-2253515"/>
            <a:satOff val="-2691"/>
            <a:lumOff val="98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683BF-A123-415F-8C6A-2CCDA15521F1}">
      <dsp:nvSpPr>
        <dsp:cNvPr id="0" name=""/>
        <dsp:cNvSpPr/>
      </dsp:nvSpPr>
      <dsp:spPr>
        <a:xfrm>
          <a:off x="2602347" y="373736"/>
          <a:ext cx="2832878" cy="2832878"/>
        </a:xfrm>
        <a:prstGeom prst="blockArc">
          <a:avLst>
            <a:gd name="adj1" fmla="val 15299361"/>
            <a:gd name="adj2" fmla="val 21550421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C5CE9-4482-47CC-A5AF-0B2B2B03A271}">
      <dsp:nvSpPr>
        <dsp:cNvPr id="0" name=""/>
        <dsp:cNvSpPr/>
      </dsp:nvSpPr>
      <dsp:spPr>
        <a:xfrm>
          <a:off x="3029169" y="1124972"/>
          <a:ext cx="1304515" cy="1304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Ресурсы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0211" y="1316014"/>
        <a:ext cx="922431" cy="922431"/>
      </dsp:txXfrm>
    </dsp:sp>
    <dsp:sp modelId="{D7B5AFDF-271E-4F50-BAB8-9632F42807CE}">
      <dsp:nvSpPr>
        <dsp:cNvPr id="0" name=""/>
        <dsp:cNvSpPr/>
      </dsp:nvSpPr>
      <dsp:spPr>
        <a:xfrm>
          <a:off x="2841499" y="-2759"/>
          <a:ext cx="1637891" cy="9131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Кадровые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1363" y="130970"/>
        <a:ext cx="1158163" cy="645702"/>
      </dsp:txXfrm>
    </dsp:sp>
    <dsp:sp modelId="{A1C0A689-BCDC-4167-83EB-5DF40E6C8951}">
      <dsp:nvSpPr>
        <dsp:cNvPr id="0" name=""/>
        <dsp:cNvSpPr/>
      </dsp:nvSpPr>
      <dsp:spPr>
        <a:xfrm>
          <a:off x="4579052" y="1313642"/>
          <a:ext cx="1646310" cy="913160"/>
        </a:xfrm>
        <a:prstGeom prst="ellipse">
          <a:avLst/>
        </a:prstGeom>
        <a:solidFill>
          <a:schemeClr val="accent2">
            <a:hueOff val="-2253515"/>
            <a:satOff val="-2691"/>
            <a:lumOff val="98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0149" y="1447371"/>
        <a:ext cx="1164116" cy="645702"/>
      </dsp:txXfrm>
    </dsp:sp>
    <dsp:sp modelId="{119DF921-546C-4F53-B030-45475134F99C}">
      <dsp:nvSpPr>
        <dsp:cNvPr id="0" name=""/>
        <dsp:cNvSpPr/>
      </dsp:nvSpPr>
      <dsp:spPr>
        <a:xfrm>
          <a:off x="2792949" y="2674551"/>
          <a:ext cx="1696333" cy="1017800"/>
        </a:xfrm>
        <a:prstGeom prst="ellipse">
          <a:avLst/>
        </a:prstGeom>
        <a:solidFill>
          <a:schemeClr val="accent2">
            <a:hueOff val="-4507029"/>
            <a:satOff val="-5381"/>
            <a:lumOff val="197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1371" y="2823604"/>
        <a:ext cx="1199489" cy="719694"/>
      </dsp:txXfrm>
    </dsp:sp>
    <dsp:sp modelId="{3F567865-5A5E-4FD5-AFDE-6150CCE40BFE}">
      <dsp:nvSpPr>
        <dsp:cNvPr id="0" name=""/>
        <dsp:cNvSpPr/>
      </dsp:nvSpPr>
      <dsp:spPr>
        <a:xfrm>
          <a:off x="1000084" y="1323560"/>
          <a:ext cx="1837179" cy="952646"/>
        </a:xfrm>
        <a:prstGeom prst="ellipse">
          <a:avLst/>
        </a:prstGeom>
        <a:solidFill>
          <a:schemeClr val="accent2">
            <a:hueOff val="-6760544"/>
            <a:satOff val="-8072"/>
            <a:lumOff val="296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Финансовые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9133" y="1463072"/>
        <a:ext cx="1299081" cy="673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Верхний колонтитул 1">
            <a:extLst>
              <a:ext uri="{FF2B5EF4-FFF2-40B4-BE49-F238E27FC236}">
                <a16:creationId xmlns:a16="http://schemas.microsoft.com/office/drawing/2014/main" xmlns="" id="{6382D570-61AD-4666-99AB-D5D01840F4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43" name="Дата 2">
            <a:extLst>
              <a:ext uri="{FF2B5EF4-FFF2-40B4-BE49-F238E27FC236}">
                <a16:creationId xmlns:a16="http://schemas.microsoft.com/office/drawing/2014/main" xmlns="" id="{7AAC024E-B9CF-478A-BB15-375D03F8643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pPr>
              <a:defRPr/>
            </a:pPr>
            <a:fld id="{2C01675E-548E-48D9-B518-D2AE36D46E6C}" type="datetimeFigureOut">
              <a:rPr lang="ru-RU" altLang="ru-RU"/>
              <a:pPr>
                <a:defRPr/>
              </a:pPr>
              <a:t>11.03.2019</a:t>
            </a:fld>
            <a:endParaRPr lang="ru-RU" altLang="ru-RU"/>
          </a:p>
        </p:txBody>
      </p:sp>
      <p:sp>
        <p:nvSpPr>
          <p:cNvPr id="10244" name="Нижний колонтитул 3">
            <a:extLst>
              <a:ext uri="{FF2B5EF4-FFF2-40B4-BE49-F238E27FC236}">
                <a16:creationId xmlns:a16="http://schemas.microsoft.com/office/drawing/2014/main" xmlns="" id="{648EB6AA-068A-4C96-BDF9-4F6A2D403D5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45" name="Номер слайда 4">
            <a:extLst>
              <a:ext uri="{FF2B5EF4-FFF2-40B4-BE49-F238E27FC236}">
                <a16:creationId xmlns:a16="http://schemas.microsoft.com/office/drawing/2014/main" xmlns="" id="{4195C9B6-3215-4E20-9F4A-1BBA83A54C0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pPr>
              <a:defRPr/>
            </a:pPr>
            <a:fld id="{A8205CCF-35C6-4AC7-BF26-3CEEDE9F9C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56912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200">
            <a:extLst>
              <a:ext uri="{FF2B5EF4-FFF2-40B4-BE49-F238E27FC236}">
                <a16:creationId xmlns:a16="http://schemas.microsoft.com/office/drawing/2014/main" xmlns="" id="{9535146B-7C1A-4F06-ACC1-9EA1517ECE3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9" name="Shape 201">
            <a:extLst>
              <a:ext uri="{FF2B5EF4-FFF2-40B4-BE49-F238E27FC236}">
                <a16:creationId xmlns:a16="http://schemas.microsoft.com/office/drawing/2014/main" xmlns="" id="{234AE129-7F3A-443E-9B40-84FDB815A430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428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xmlns="" id="{B7599C58-8EAE-41E2-A565-05B5415C92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xmlns="" id="{80EB2C53-F756-4871-BBD7-7B4A9286F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617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xmlns="" id="{62A36E0B-0D9D-46DE-A8AA-FF5C446C4F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xmlns="" id="{EA4985C8-5FB2-4BDE-9CDE-A9B5F1F1E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478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>
            <a:extLst>
              <a:ext uri="{FF2B5EF4-FFF2-40B4-BE49-F238E27FC236}">
                <a16:creationId xmlns:a16="http://schemas.microsoft.com/office/drawing/2014/main" xmlns="" id="{ADB7F577-B556-45EE-ACB9-41B5068095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3555" name="Заметки 2">
            <a:extLst>
              <a:ext uri="{FF2B5EF4-FFF2-40B4-BE49-F238E27FC236}">
                <a16:creationId xmlns:a16="http://schemas.microsoft.com/office/drawing/2014/main" xmlns="" id="{EACC51D6-48F6-453F-9A38-010DBC4C0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b="1">
                <a:solidFill>
                  <a:srgbClr val="000000"/>
                </a:solidFill>
              </a:rPr>
              <a:t>Кто и в какой со-организации доразрабатывает проект и выполняет проект</a:t>
            </a:r>
          </a:p>
        </p:txBody>
      </p:sp>
    </p:spTree>
    <p:extLst>
      <p:ext uri="{BB962C8B-B14F-4D97-AF65-F5344CB8AC3E}">
        <p14:creationId xmlns:p14="http://schemas.microsoft.com/office/powerpoint/2010/main" xmlns="" val="96361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>
            <a:extLst>
              <a:ext uri="{FF2B5EF4-FFF2-40B4-BE49-F238E27FC236}">
                <a16:creationId xmlns:a16="http://schemas.microsoft.com/office/drawing/2014/main" xmlns="" id="{73754156-BBE8-4F64-9C9C-36A5DE8574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5603" name="Заметки 2">
            <a:extLst>
              <a:ext uri="{FF2B5EF4-FFF2-40B4-BE49-F238E27FC236}">
                <a16:creationId xmlns:a16="http://schemas.microsoft.com/office/drawing/2014/main" xmlns="" id="{07686E93-2CAB-4919-8718-60A092B84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b="1" dirty="0">
                <a:solidFill>
                  <a:srgbClr val="000000"/>
                </a:solidFill>
              </a:rPr>
              <a:t>Что в итоге проекта будет создано в ОО?</a:t>
            </a:r>
          </a:p>
        </p:txBody>
      </p:sp>
    </p:spTree>
    <p:extLst>
      <p:ext uri="{BB962C8B-B14F-4D97-AF65-F5344CB8AC3E}">
        <p14:creationId xmlns:p14="http://schemas.microsoft.com/office/powerpoint/2010/main" xmlns="" val="3362581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>
            <a:extLst>
              <a:ext uri="{FF2B5EF4-FFF2-40B4-BE49-F238E27FC236}">
                <a16:creationId xmlns:a16="http://schemas.microsoft.com/office/drawing/2014/main" xmlns="" id="{9DD85188-B810-4364-83E5-E086E1EE50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1" name="Заметки 2">
            <a:extLst>
              <a:ext uri="{FF2B5EF4-FFF2-40B4-BE49-F238E27FC236}">
                <a16:creationId xmlns:a16="http://schemas.microsoft.com/office/drawing/2014/main" xmlns="" id="{FD324B83-55E6-4333-BE48-C9247CF4B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0732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>
            <a:extLst>
              <a:ext uri="{FF2B5EF4-FFF2-40B4-BE49-F238E27FC236}">
                <a16:creationId xmlns:a16="http://schemas.microsoft.com/office/drawing/2014/main" xmlns="" id="{9DD85188-B810-4364-83E5-E086E1EE50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1" name="Заметки 2">
            <a:extLst>
              <a:ext uri="{FF2B5EF4-FFF2-40B4-BE49-F238E27FC236}">
                <a16:creationId xmlns:a16="http://schemas.microsoft.com/office/drawing/2014/main" xmlns="" id="{FD324B83-55E6-4333-BE48-C9247CF4B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0732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xmlns="" id="{716760FA-1881-4BCD-8752-A88D5885D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xmlns="" id="{48E7BA53-D00A-4D61-827E-E95170E97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731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>
            <a:extLst>
              <a:ext uri="{FF2B5EF4-FFF2-40B4-BE49-F238E27FC236}">
                <a16:creationId xmlns:a16="http://schemas.microsoft.com/office/drawing/2014/main" xmlns="" id="{874DAE61-B508-4B65-9710-09D0451466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1747" name="Заметки 2">
            <a:extLst>
              <a:ext uri="{FF2B5EF4-FFF2-40B4-BE49-F238E27FC236}">
                <a16:creationId xmlns:a16="http://schemas.microsoft.com/office/drawing/2014/main" xmlns="" id="{BA86D611-21A4-4C6C-A9BC-A0838D57CC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149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>
            <a:extLst>
              <a:ext uri="{FF2B5EF4-FFF2-40B4-BE49-F238E27FC236}">
                <a16:creationId xmlns:a16="http://schemas.microsoft.com/office/drawing/2014/main" xmlns="" id="{2F72481B-CD56-4828-8C03-A4E4A93B1B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3795" name="Заметки 2">
            <a:extLst>
              <a:ext uri="{FF2B5EF4-FFF2-40B4-BE49-F238E27FC236}">
                <a16:creationId xmlns:a16="http://schemas.microsoft.com/office/drawing/2014/main" xmlns="" id="{4691C3E0-A0DA-4390-B549-E91F0AB551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b="1">
                <a:solidFill>
                  <a:srgbClr val="000000"/>
                </a:solidFill>
              </a:rPr>
              <a:t>Каковы подходы к реализации, ее стратегия, как осуществятся ключевые идеи, как произойдут изменения?</a:t>
            </a:r>
          </a:p>
        </p:txBody>
      </p:sp>
    </p:spTree>
    <p:extLst>
      <p:ext uri="{BB962C8B-B14F-4D97-AF65-F5344CB8AC3E}">
        <p14:creationId xmlns:p14="http://schemas.microsoft.com/office/powerpoint/2010/main" xmlns="" val="3507371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>
            <a:extLst>
              <a:ext uri="{FF2B5EF4-FFF2-40B4-BE49-F238E27FC236}">
                <a16:creationId xmlns:a16="http://schemas.microsoft.com/office/drawing/2014/main" xmlns="" id="{C3062C37-ACFB-42FD-B846-AB727FACD0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5843" name="Заметки 2">
            <a:extLst>
              <a:ext uri="{FF2B5EF4-FFF2-40B4-BE49-F238E27FC236}">
                <a16:creationId xmlns:a16="http://schemas.microsoft.com/office/drawing/2014/main" xmlns="" id="{ACD8E80E-25E6-42D1-A993-1F46C9935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b="1" dirty="0">
                <a:solidFill>
                  <a:srgbClr val="000000"/>
                </a:solidFill>
              </a:rPr>
              <a:t>Какие ресурсы по группам необходимы для успеха проекта и как они будут обеспечиваться?</a:t>
            </a:r>
          </a:p>
        </p:txBody>
      </p:sp>
    </p:spTree>
    <p:extLst>
      <p:ext uri="{BB962C8B-B14F-4D97-AF65-F5344CB8AC3E}">
        <p14:creationId xmlns:p14="http://schemas.microsoft.com/office/powerpoint/2010/main" xmlns="" val="1703977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>
            <a:extLst>
              <a:ext uri="{FF2B5EF4-FFF2-40B4-BE49-F238E27FC236}">
                <a16:creationId xmlns:a16="http://schemas.microsoft.com/office/drawing/2014/main" xmlns="" id="{6F09479A-7AA1-4318-B3B8-A08F8A7B82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7891" name="Заметки 2">
            <a:extLst>
              <a:ext uri="{FF2B5EF4-FFF2-40B4-BE49-F238E27FC236}">
                <a16:creationId xmlns:a16="http://schemas.microsoft.com/office/drawing/2014/main" xmlns="" id="{4B92F998-F29E-4CFB-B22C-66E4B25E6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678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EA3999CD-9823-41F8-A8F2-F06E16BCD2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DD818D6F-F98A-48A5-BDE8-ED955BDA9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199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>
            <a:extLst>
              <a:ext uri="{FF2B5EF4-FFF2-40B4-BE49-F238E27FC236}">
                <a16:creationId xmlns:a16="http://schemas.microsoft.com/office/drawing/2014/main" xmlns="" id="{97612965-F49F-4B1E-9185-F79FE139FD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9939" name="Заметки 2">
            <a:extLst>
              <a:ext uri="{FF2B5EF4-FFF2-40B4-BE49-F238E27FC236}">
                <a16:creationId xmlns:a16="http://schemas.microsoft.com/office/drawing/2014/main" xmlns="" id="{0D1B5A6F-0128-4650-BFAB-B4E87556F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297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>
            <a:extLst>
              <a:ext uri="{FF2B5EF4-FFF2-40B4-BE49-F238E27FC236}">
                <a16:creationId xmlns:a16="http://schemas.microsoft.com/office/drawing/2014/main" xmlns="" id="{AA4A93CA-2325-40A5-9E8A-550907D3CC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1987" name="Заметки 2">
            <a:extLst>
              <a:ext uri="{FF2B5EF4-FFF2-40B4-BE49-F238E27FC236}">
                <a16:creationId xmlns:a16="http://schemas.microsoft.com/office/drawing/2014/main" xmlns="" id="{1A0CB73C-450E-409B-A379-347A99740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378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>
            <a:extLst>
              <a:ext uri="{FF2B5EF4-FFF2-40B4-BE49-F238E27FC236}">
                <a16:creationId xmlns:a16="http://schemas.microsoft.com/office/drawing/2014/main" xmlns="" id="{D5BF761B-F725-4629-BC70-1B89241321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4035" name="Заметки 2">
            <a:extLst>
              <a:ext uri="{FF2B5EF4-FFF2-40B4-BE49-F238E27FC236}">
                <a16:creationId xmlns:a16="http://schemas.microsoft.com/office/drawing/2014/main" xmlns="" id="{95FF4E29-14BC-4D5F-9D9F-10FCBF6BA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114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xmlns="" id="{8B1F8027-BA28-47E0-9F7A-E3FA4DACA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xmlns="" id="{9A94261A-1D81-4137-90E3-901C25E4B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893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xmlns="" id="{A2ED0794-8F0F-4BE0-93C8-4492E037D2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xmlns="" id="{633E0DCB-7A59-416A-99F8-FF6D9AF9E2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368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xmlns="" id="{A2ED0794-8F0F-4BE0-93C8-4492E037D2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xmlns="" id="{633E0DCB-7A59-416A-99F8-FF6D9AF9E2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b="1">
                <a:solidFill>
                  <a:srgbClr val="000000"/>
                </a:solidFill>
              </a:rPr>
              <a:t>Проведя анализ школы и ее среды, мы сделали такие выводы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1287368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xmlns="" id="{A2ED0794-8F0F-4BE0-93C8-4492E037D2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xmlns="" id="{633E0DCB-7A59-416A-99F8-FF6D9AF9E2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b="1">
                <a:solidFill>
                  <a:srgbClr val="000000"/>
                </a:solidFill>
              </a:rPr>
              <a:t>Проведя анализ школы и ее среды, мы сделали такие выводы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1287368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>
            <a:extLst>
              <a:ext uri="{FF2B5EF4-FFF2-40B4-BE49-F238E27FC236}">
                <a16:creationId xmlns:a16="http://schemas.microsoft.com/office/drawing/2014/main" xmlns="" id="{6DD39AB1-A5FF-424E-98D2-734350AD24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9459" name="Заметки 2">
            <a:extLst>
              <a:ext uri="{FF2B5EF4-FFF2-40B4-BE49-F238E27FC236}">
                <a16:creationId xmlns:a16="http://schemas.microsoft.com/office/drawing/2014/main" xmlns="" id="{55D4A244-9629-43FD-AA08-735057466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b="1">
                <a:solidFill>
                  <a:srgbClr val="000000"/>
                </a:solidFill>
              </a:rPr>
              <a:t>Речь идет о практической проблеме, связанной с общей темой проектов (ЛРОС)</a:t>
            </a:r>
          </a:p>
        </p:txBody>
      </p:sp>
    </p:spTree>
    <p:extLst>
      <p:ext uri="{BB962C8B-B14F-4D97-AF65-F5344CB8AC3E}">
        <p14:creationId xmlns:p14="http://schemas.microsoft.com/office/powerpoint/2010/main" xmlns="" val="377779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2">
            <a:extLst>
              <a:ext uri="{FF2B5EF4-FFF2-40B4-BE49-F238E27FC236}">
                <a16:creationId xmlns:a16="http://schemas.microsoft.com/office/drawing/2014/main" xmlns="" id="{333E5E09-8C56-4286-A2D2-821348F08A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54" r="34470"/>
          <a:stretch>
            <a:fillRect/>
          </a:stretch>
        </p:blipFill>
        <p:spPr bwMode="auto">
          <a:xfrm>
            <a:off x="4579938" y="0"/>
            <a:ext cx="456406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807C77F9-EFEB-4B01-8BD3-385A2E2405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3" y="396875"/>
            <a:ext cx="1525587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hape 203">
            <a:extLst>
              <a:ext uri="{FF2B5EF4-FFF2-40B4-BE49-F238E27FC236}">
                <a16:creationId xmlns:a16="http://schemas.microsoft.com/office/drawing/2014/main" xmlns="" id="{1B152D41-FA3C-4F42-89ED-75FAA91C7005}"/>
              </a:ext>
            </a:extLst>
          </p:cNvPr>
          <p:cNvSpPr/>
          <p:nvPr userDrawn="1"/>
        </p:nvSpPr>
        <p:spPr>
          <a:xfrm>
            <a:off x="322263" y="2419350"/>
            <a:ext cx="4116387" cy="14620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/>
          <a:p>
            <a:pPr eaLnBrk="1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 sz="2100" cap="all">
                <a:solidFill>
                  <a:srgbClr val="F69200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bg-BG" sz="3200" kern="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rPr>
              <a:t>Развитие </a:t>
            </a:r>
            <a:r>
              <a:rPr lang="bg-BG" sz="3200" kern="0" cap="all" err="1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rPr>
              <a:t>личностного</a:t>
            </a:r>
            <a:r>
              <a:rPr lang="bg-BG" sz="3200" kern="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rPr>
              <a:t> потенциала</a:t>
            </a:r>
            <a:endParaRPr sz="3200" kern="0" cap="all">
              <a:solidFill>
                <a:srgbClr val="F69200"/>
              </a:solidFill>
              <a:latin typeface="Fedra Sans Pro Light" charset="0"/>
              <a:ea typeface="Fedra Sans Pro Light" charset="0"/>
              <a:cs typeface="Fedra Sans Pro Light" charset="0"/>
              <a:sym typeface="Fedra Sans Pro"/>
            </a:endParaRPr>
          </a:p>
        </p:txBody>
      </p:sp>
      <p:sp>
        <p:nvSpPr>
          <p:cNvPr id="5" name="Shape 241">
            <a:extLst>
              <a:ext uri="{FF2B5EF4-FFF2-40B4-BE49-F238E27FC236}">
                <a16:creationId xmlns:a16="http://schemas.microsoft.com/office/drawing/2014/main" xmlns="" id="{8BB2FD50-D30A-454A-97D9-E952FB6B50A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23850" y="3903663"/>
            <a:ext cx="3527425" cy="0"/>
          </a:xfrm>
          <a:prstGeom prst="line">
            <a:avLst/>
          </a:prstGeom>
          <a:noFill/>
          <a:ln w="6350">
            <a:solidFill>
              <a:srgbClr val="F69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6" name="Shape 207">
            <a:extLst>
              <a:ext uri="{FF2B5EF4-FFF2-40B4-BE49-F238E27FC236}">
                <a16:creationId xmlns:a16="http://schemas.microsoft.com/office/drawing/2014/main" xmlns="" id="{71C67A6C-8A21-4746-AC54-0748D18439D3}"/>
              </a:ext>
            </a:extLst>
          </p:cNvPr>
          <p:cNvSpPr/>
          <p:nvPr userDrawn="1"/>
        </p:nvSpPr>
        <p:spPr>
          <a:xfrm>
            <a:off x="309563" y="4006850"/>
            <a:ext cx="4116387" cy="6159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>
            <a:lvl1pPr>
              <a:defRPr sz="1300" cap="all">
                <a:solidFill>
                  <a:srgbClr val="00642D"/>
                </a:solidFill>
                <a:latin typeface="Fedra Sans Pro Light"/>
                <a:ea typeface="Fedra Sans Pro Light"/>
                <a:cs typeface="Fedra Sans Pro Light"/>
                <a:sym typeface="Fedra Sans Pro Light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/>
              <a:t>Программа повышения квалификации</a:t>
            </a:r>
            <a:endParaRPr lang="ru-RU" sz="2000" kern="0">
              <a:latin typeface="Fedra Sans Pro Light" charset="0"/>
              <a:ea typeface="Fedra Sans Pro Light" charset="0"/>
              <a:cs typeface="Fedra Sans Pro Light" charset="0"/>
            </a:endParaRPr>
          </a:p>
        </p:txBody>
      </p:sp>
      <p:sp>
        <p:nvSpPr>
          <p:cNvPr id="7" name="Shape 207">
            <a:extLst>
              <a:ext uri="{FF2B5EF4-FFF2-40B4-BE49-F238E27FC236}">
                <a16:creationId xmlns:a16="http://schemas.microsoft.com/office/drawing/2014/main" xmlns="" id="{B98C18B0-226C-4C48-BDA3-1A7C65F75A4D}"/>
              </a:ext>
            </a:extLst>
          </p:cNvPr>
          <p:cNvSpPr/>
          <p:nvPr userDrawn="1"/>
        </p:nvSpPr>
        <p:spPr>
          <a:xfrm>
            <a:off x="315913" y="4700588"/>
            <a:ext cx="4116387" cy="16986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>
            <a:lvl1pPr>
              <a:defRPr sz="1300" cap="all">
                <a:solidFill>
                  <a:srgbClr val="00642D"/>
                </a:solidFill>
                <a:latin typeface="Fedra Sans Pro Light"/>
                <a:ea typeface="Fedra Sans Pro Light"/>
                <a:cs typeface="Fedra Sans Pro Light"/>
                <a:sym typeface="Fedra Sans Pro Light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100" kern="0" err="1"/>
              <a:t>Управленческий</a:t>
            </a:r>
            <a:r>
              <a:rPr lang="uk-UA" sz="1100" kern="0"/>
              <a:t> модуль</a:t>
            </a:r>
            <a:endParaRPr lang="ru-RU" sz="1100" kern="0">
              <a:latin typeface="Fedra Sans Pro Light" charset="0"/>
              <a:ea typeface="Fedra Sans Pro Light" charset="0"/>
              <a:cs typeface="Fedra Sans Pro Light" charset="0"/>
            </a:endParaRPr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xmlns="" id="{5A75AAF6-0B52-4077-B36E-33E42C128B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27075"/>
            <a:ext cx="1306513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797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90134918-8A02-4ADA-BB31-1163CA95E2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63" y="2613025"/>
            <a:ext cx="8497887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F684CF9-2869-49E1-AFFB-F1300F4B5E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51" r="-32413" b="749"/>
          <a:stretch>
            <a:fillRect/>
          </a:stretch>
        </p:blipFill>
        <p:spPr bwMode="auto">
          <a:xfrm rot="5400000">
            <a:off x="4275137" y="-4275137"/>
            <a:ext cx="593725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112" y="928151"/>
            <a:ext cx="7886700" cy="16411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ts val="4200"/>
              </a:lnSpc>
              <a:defRPr sz="4000" b="0" i="0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84301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B5CD68E2-A912-44A7-B01E-4B0AA5B9D4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63" y="280988"/>
            <a:ext cx="555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4.png">
            <a:extLst>
              <a:ext uri="{FF2B5EF4-FFF2-40B4-BE49-F238E27FC236}">
                <a16:creationId xmlns:a16="http://schemas.microsoft.com/office/drawing/2014/main" xmlns="" id="{8A7BA998-7DED-47F9-B0DC-CB69D30EE4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275">
            <a:extLst>
              <a:ext uri="{FF2B5EF4-FFF2-40B4-BE49-F238E27FC236}">
                <a16:creationId xmlns:a16="http://schemas.microsoft.com/office/drawing/2014/main" xmlns="" id="{2322F4C0-948B-42EE-9120-1040CC157B2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22263" y="914400"/>
            <a:ext cx="8497887" cy="0"/>
          </a:xfrm>
          <a:prstGeom prst="line">
            <a:avLst/>
          </a:prstGeom>
          <a:noFill/>
          <a:ln w="12700">
            <a:solidFill>
              <a:srgbClr val="2297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5" name="Shape 203">
            <a:extLst>
              <a:ext uri="{FF2B5EF4-FFF2-40B4-BE49-F238E27FC236}">
                <a16:creationId xmlns:a16="http://schemas.microsoft.com/office/drawing/2014/main" xmlns="" id="{599DFFAF-32F0-41B0-AE73-4D7265BD5D87}"/>
              </a:ext>
            </a:extLst>
          </p:cNvPr>
          <p:cNvSpPr/>
          <p:nvPr userDrawn="1"/>
        </p:nvSpPr>
        <p:spPr>
          <a:xfrm>
            <a:off x="1716088" y="295275"/>
            <a:ext cx="2078037" cy="4841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/>
          <a:p>
            <a:pPr eaLnBrk="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100" cap="all">
                <a:solidFill>
                  <a:srgbClr val="F69200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bg-BG" sz="1300" kern="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rPr>
              <a:t>Развитие </a:t>
            </a:r>
            <a:r>
              <a:rPr lang="bg-BG" sz="1300" kern="0" cap="all" err="1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rPr>
              <a:t>личностного</a:t>
            </a:r>
            <a:r>
              <a:rPr lang="bg-BG" sz="1300" kern="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rPr>
              <a:t> потенциала</a:t>
            </a:r>
            <a:endParaRPr sz="1300" kern="0" cap="all">
              <a:solidFill>
                <a:srgbClr val="424242"/>
              </a:solidFill>
              <a:latin typeface="Fedra Sans Pro Light" charset="0"/>
              <a:ea typeface="Fedra Sans Pro Light" charset="0"/>
              <a:cs typeface="Fedra Sans Pro Light" charset="0"/>
              <a:sym typeface="Fedra Sans Pro"/>
            </a:endParaRPr>
          </a:p>
        </p:txBody>
      </p:sp>
      <p:sp>
        <p:nvSpPr>
          <p:cNvPr id="6" name="Shape 207">
            <a:extLst>
              <a:ext uri="{FF2B5EF4-FFF2-40B4-BE49-F238E27FC236}">
                <a16:creationId xmlns:a16="http://schemas.microsoft.com/office/drawing/2014/main" xmlns="" id="{DA6EB133-E67F-46AF-905E-A7F74807FD8F}"/>
              </a:ext>
            </a:extLst>
          </p:cNvPr>
          <p:cNvSpPr/>
          <p:nvPr userDrawn="1"/>
        </p:nvSpPr>
        <p:spPr>
          <a:xfrm>
            <a:off x="3848100" y="279400"/>
            <a:ext cx="2141538" cy="3063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>
            <a:lvl1pPr>
              <a:defRPr sz="1300" cap="all">
                <a:solidFill>
                  <a:srgbClr val="00642D"/>
                </a:solidFill>
                <a:latin typeface="Fedra Sans Pro Light"/>
                <a:ea typeface="Fedra Sans Pro Light"/>
                <a:cs typeface="Fedra Sans Pro Light"/>
                <a:sym typeface="Fedra Sans Pro Light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/>
              <a:t>Программа повышения квалификации</a:t>
            </a:r>
            <a:endParaRPr lang="ru-RU" sz="1000" kern="0">
              <a:latin typeface="Fedra Sans Pro Light" charset="0"/>
              <a:ea typeface="Fedra Sans Pro Light" charset="0"/>
              <a:cs typeface="Fedra Sans Pro Light" charset="0"/>
            </a:endParaRPr>
          </a:p>
        </p:txBody>
      </p:sp>
      <p:sp>
        <p:nvSpPr>
          <p:cNvPr id="7" name="Shape 207">
            <a:extLst>
              <a:ext uri="{FF2B5EF4-FFF2-40B4-BE49-F238E27FC236}">
                <a16:creationId xmlns:a16="http://schemas.microsoft.com/office/drawing/2014/main" xmlns="" id="{CD84F68C-327F-49FA-AE8C-FA569EFE781E}"/>
              </a:ext>
            </a:extLst>
          </p:cNvPr>
          <p:cNvSpPr/>
          <p:nvPr userDrawn="1"/>
        </p:nvSpPr>
        <p:spPr>
          <a:xfrm>
            <a:off x="3865563" y="638175"/>
            <a:ext cx="1558925" cy="1238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>
            <a:lvl1pPr>
              <a:defRPr sz="1300" cap="all">
                <a:solidFill>
                  <a:srgbClr val="00642D"/>
                </a:solidFill>
                <a:latin typeface="Fedra Sans Pro Light"/>
                <a:ea typeface="Fedra Sans Pro Light"/>
                <a:cs typeface="Fedra Sans Pro Light"/>
                <a:sym typeface="Fedra Sans Pro Light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" kern="0" err="1"/>
              <a:t>Управленческий</a:t>
            </a:r>
            <a:r>
              <a:rPr lang="uk-UA" sz="800" kern="0"/>
              <a:t> модуль</a:t>
            </a:r>
            <a:endParaRPr lang="ru-RU" sz="800" kern="0">
              <a:latin typeface="Fedra Sans Pro Light" charset="0"/>
              <a:ea typeface="Fedra Sans Pro Light" charset="0"/>
              <a:cs typeface="Fedra Sans Pro Light" charset="0"/>
            </a:endParaRP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A905428C-670D-43D2-855A-FC947E6278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3163" y="290513"/>
            <a:ext cx="6127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xmlns="" id="{464BE815-E8B3-4874-93B6-19B3D4654B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58175" y="534988"/>
            <a:ext cx="5619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r" eaLnBrk="1">
              <a:defRPr/>
            </a:pPr>
            <a:fld id="{09842485-0916-4382-8D3F-9726DEB56ECB}" type="slidenum">
              <a:rPr lang="ru-RU" altLang="ru-RU" smtClean="0">
                <a:solidFill>
                  <a:srgbClr val="F69200"/>
                </a:solidFill>
                <a:latin typeface="Fedra Sans Pro Light"/>
                <a:ea typeface="Fedra Sans Pro Light"/>
                <a:cs typeface="Fedra Sans Pro Light"/>
              </a:rPr>
              <a:pPr algn="r" eaLnBrk="1">
                <a:defRPr/>
              </a:pPr>
              <a:t>‹#›</a:t>
            </a:fld>
            <a:endParaRPr lang="ru-RU" altLang="ru-RU">
              <a:solidFill>
                <a:srgbClr val="F69200"/>
              </a:solidFill>
              <a:latin typeface="Fedra Sans Pro Light"/>
              <a:ea typeface="Fedra Sans Pro Light"/>
              <a:cs typeface="Fedra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0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2">
            <a:extLst>
              <a:ext uri="{FF2B5EF4-FFF2-40B4-BE49-F238E27FC236}">
                <a16:creationId xmlns:a16="http://schemas.microsoft.com/office/drawing/2014/main" xmlns="" id="{F7DB4A05-7798-48DD-B64D-4F81D2488D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54" r="34470"/>
          <a:stretch>
            <a:fillRect/>
          </a:stretch>
        </p:blipFill>
        <p:spPr bwMode="auto">
          <a:xfrm>
            <a:off x="4579938" y="0"/>
            <a:ext cx="456406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BE10FB82-BFD9-4DB8-8B4E-7919871DFA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3" y="396875"/>
            <a:ext cx="1525587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hape 203">
            <a:extLst>
              <a:ext uri="{FF2B5EF4-FFF2-40B4-BE49-F238E27FC236}">
                <a16:creationId xmlns:a16="http://schemas.microsoft.com/office/drawing/2014/main" xmlns="" id="{A3E0E54B-BDC7-4225-B1A9-D57863CE09E1}"/>
              </a:ext>
            </a:extLst>
          </p:cNvPr>
          <p:cNvSpPr/>
          <p:nvPr userDrawn="1"/>
        </p:nvSpPr>
        <p:spPr>
          <a:xfrm>
            <a:off x="309563" y="1692275"/>
            <a:ext cx="4557712" cy="24368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/>
          <a:p>
            <a:pPr eaLnBrk="1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 sz="2100" cap="all">
                <a:solidFill>
                  <a:srgbClr val="F69200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ru-RU" sz="3200" kern="0" cap="all" dirty="0">
                <a:solidFill>
                  <a:srgbClr val="F69200"/>
                </a:solidFill>
                <a:latin typeface="Fedra Sans Pro"/>
                <a:ea typeface="Fedra Sans Pro"/>
                <a:cs typeface="Fedra Sans Pro"/>
                <a:sym typeface="Fedra Sans Pro"/>
              </a:rPr>
              <a:t>Управление личностно-развивающей образовательной средой </a:t>
            </a:r>
            <a:endParaRPr sz="3200" kern="0" cap="all" dirty="0">
              <a:solidFill>
                <a:srgbClr val="F69200"/>
              </a:solidFill>
              <a:latin typeface="Fedra Sans Pro Light" charset="0"/>
              <a:ea typeface="Fedra Sans Pro Light" charset="0"/>
              <a:cs typeface="Fedra Sans Pro Light" charset="0"/>
              <a:sym typeface="Fedra Sans Pro"/>
            </a:endParaRPr>
          </a:p>
        </p:txBody>
      </p:sp>
      <p:sp>
        <p:nvSpPr>
          <p:cNvPr id="5" name="Shape 241">
            <a:extLst>
              <a:ext uri="{FF2B5EF4-FFF2-40B4-BE49-F238E27FC236}">
                <a16:creationId xmlns:a16="http://schemas.microsoft.com/office/drawing/2014/main" xmlns="" id="{81A28607-6F9F-48E9-8D1A-6A02C08E71F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9563" y="4095750"/>
            <a:ext cx="3527425" cy="0"/>
          </a:xfrm>
          <a:prstGeom prst="line">
            <a:avLst/>
          </a:prstGeom>
          <a:noFill/>
          <a:ln w="6350">
            <a:solidFill>
              <a:srgbClr val="F69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6" name="Shape 207">
            <a:extLst>
              <a:ext uri="{FF2B5EF4-FFF2-40B4-BE49-F238E27FC236}">
                <a16:creationId xmlns:a16="http://schemas.microsoft.com/office/drawing/2014/main" xmlns="" id="{F985DC5A-C0CC-4F67-8550-E17CFDA61B9B}"/>
              </a:ext>
            </a:extLst>
          </p:cNvPr>
          <p:cNvSpPr/>
          <p:nvPr userDrawn="1"/>
        </p:nvSpPr>
        <p:spPr>
          <a:xfrm>
            <a:off x="309563" y="4138613"/>
            <a:ext cx="4116387" cy="6159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>
            <a:lvl1pPr>
              <a:defRPr sz="1300" cap="all">
                <a:solidFill>
                  <a:srgbClr val="00642D"/>
                </a:solidFill>
                <a:latin typeface="Fedra Sans Pro Light"/>
                <a:ea typeface="Fedra Sans Pro Light"/>
                <a:cs typeface="Fedra Sans Pro Light"/>
                <a:sym typeface="Fedra Sans Pro Light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/>
              <a:t>Программа повышения квалификации</a:t>
            </a:r>
            <a:endParaRPr lang="ru-RU" sz="2000" kern="0" dirty="0">
              <a:latin typeface="Fedra Sans Pro Light" charset="0"/>
              <a:ea typeface="Fedra Sans Pro Light" charset="0"/>
              <a:cs typeface="Fedra Sans Pro Light" charset="0"/>
            </a:endParaRPr>
          </a:p>
        </p:txBody>
      </p:sp>
      <p:sp>
        <p:nvSpPr>
          <p:cNvPr id="7" name="Shape 207">
            <a:extLst>
              <a:ext uri="{FF2B5EF4-FFF2-40B4-BE49-F238E27FC236}">
                <a16:creationId xmlns:a16="http://schemas.microsoft.com/office/drawing/2014/main" xmlns="" id="{45C11FD3-266E-48F9-90AE-AFD524A25540}"/>
              </a:ext>
            </a:extLst>
          </p:cNvPr>
          <p:cNvSpPr/>
          <p:nvPr userDrawn="1"/>
        </p:nvSpPr>
        <p:spPr>
          <a:xfrm>
            <a:off x="315913" y="4784725"/>
            <a:ext cx="4116387" cy="16986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>
            <a:lvl1pPr>
              <a:defRPr sz="1300" cap="all">
                <a:solidFill>
                  <a:srgbClr val="00642D"/>
                </a:solidFill>
                <a:latin typeface="Fedra Sans Pro Light"/>
                <a:ea typeface="Fedra Sans Pro Light"/>
                <a:cs typeface="Fedra Sans Pro Light"/>
                <a:sym typeface="Fedra Sans Pro Light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100" kern="0" dirty="0"/>
              <a:t>Управленческий модуль</a:t>
            </a:r>
            <a:endParaRPr lang="ru-RU" sz="1100" kern="0" dirty="0">
              <a:latin typeface="Fedra Sans Pro Light" charset="0"/>
              <a:ea typeface="Fedra Sans Pro Light" charset="0"/>
              <a:cs typeface="Fedra Sans Pro Light" charset="0"/>
            </a:endParaRPr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xmlns="" id="{5DD1A8C3-9FB3-46C1-A9FD-FD1A5771CA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27075"/>
            <a:ext cx="1306513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858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6665C78E-B00C-4E6C-BCC7-B5683449B9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63" y="2613025"/>
            <a:ext cx="8497887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8D4062CC-7398-4B3E-B7AB-42819E57B0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51" r="-32413" b="749"/>
          <a:stretch>
            <a:fillRect/>
          </a:stretch>
        </p:blipFill>
        <p:spPr bwMode="auto">
          <a:xfrm rot="5400000">
            <a:off x="4275137" y="-4275137"/>
            <a:ext cx="593725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112" y="928151"/>
            <a:ext cx="7886700" cy="16411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ts val="4200"/>
              </a:lnSpc>
              <a:defRPr sz="4000" b="0" i="0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33395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64E81673-8F29-44A2-AC61-184EE29C6E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63" y="280988"/>
            <a:ext cx="555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4.png">
            <a:extLst>
              <a:ext uri="{FF2B5EF4-FFF2-40B4-BE49-F238E27FC236}">
                <a16:creationId xmlns:a16="http://schemas.microsoft.com/office/drawing/2014/main" xmlns="" id="{D3999374-3CE4-466D-9FC6-3188DE3EE6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275">
            <a:extLst>
              <a:ext uri="{FF2B5EF4-FFF2-40B4-BE49-F238E27FC236}">
                <a16:creationId xmlns:a16="http://schemas.microsoft.com/office/drawing/2014/main" xmlns="" id="{44D02650-9E44-4627-A65A-34012E32623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22263" y="914400"/>
            <a:ext cx="8497887" cy="0"/>
          </a:xfrm>
          <a:prstGeom prst="line">
            <a:avLst/>
          </a:prstGeom>
          <a:noFill/>
          <a:ln w="12700">
            <a:solidFill>
              <a:srgbClr val="2297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5" name="Shape 203">
            <a:extLst>
              <a:ext uri="{FF2B5EF4-FFF2-40B4-BE49-F238E27FC236}">
                <a16:creationId xmlns:a16="http://schemas.microsoft.com/office/drawing/2014/main" xmlns="" id="{027793B7-D559-4927-B5ED-B7768A3DAFCA}"/>
              </a:ext>
            </a:extLst>
          </p:cNvPr>
          <p:cNvSpPr/>
          <p:nvPr userDrawn="1"/>
        </p:nvSpPr>
        <p:spPr>
          <a:xfrm>
            <a:off x="1716088" y="295275"/>
            <a:ext cx="2078037" cy="4841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/>
          <a:p>
            <a:pPr eaLnBrk="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100" cap="all">
                <a:solidFill>
                  <a:srgbClr val="F69200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bg-BG" sz="1300" kern="0" cap="all" dirty="0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rPr>
              <a:t>Развитие </a:t>
            </a:r>
            <a:r>
              <a:rPr lang="bg-BG" sz="1300" kern="0" cap="all" dirty="0" err="1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rPr>
              <a:t>личностного</a:t>
            </a:r>
            <a:r>
              <a:rPr lang="bg-BG" sz="1300" kern="0" cap="all" dirty="0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rPr>
              <a:t> потенциала</a:t>
            </a:r>
            <a:endParaRPr sz="1300" kern="0" cap="all" dirty="0">
              <a:solidFill>
                <a:srgbClr val="424242"/>
              </a:solidFill>
              <a:latin typeface="Fedra Sans Pro Light" charset="0"/>
              <a:ea typeface="Fedra Sans Pro Light" charset="0"/>
              <a:cs typeface="Fedra Sans Pro Light" charset="0"/>
              <a:sym typeface="Fedra Sans Pro"/>
            </a:endParaRPr>
          </a:p>
        </p:txBody>
      </p:sp>
      <p:sp>
        <p:nvSpPr>
          <p:cNvPr id="6" name="Shape 207">
            <a:extLst>
              <a:ext uri="{FF2B5EF4-FFF2-40B4-BE49-F238E27FC236}">
                <a16:creationId xmlns:a16="http://schemas.microsoft.com/office/drawing/2014/main" xmlns="" id="{B1B3AD34-C19D-4E2A-9A1E-15130626F732}"/>
              </a:ext>
            </a:extLst>
          </p:cNvPr>
          <p:cNvSpPr/>
          <p:nvPr userDrawn="1"/>
        </p:nvSpPr>
        <p:spPr>
          <a:xfrm>
            <a:off x="3848100" y="279400"/>
            <a:ext cx="2141538" cy="3063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>
            <a:lvl1pPr>
              <a:defRPr sz="1300" cap="all">
                <a:solidFill>
                  <a:srgbClr val="00642D"/>
                </a:solidFill>
                <a:latin typeface="Fedra Sans Pro Light"/>
                <a:ea typeface="Fedra Sans Pro Light"/>
                <a:cs typeface="Fedra Sans Pro Light"/>
                <a:sym typeface="Fedra Sans Pro Light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/>
              <a:t>Программа повышения квалификации</a:t>
            </a:r>
            <a:endParaRPr lang="ru-RU" sz="1000" kern="0" dirty="0">
              <a:latin typeface="Fedra Sans Pro Light" charset="0"/>
              <a:ea typeface="Fedra Sans Pro Light" charset="0"/>
              <a:cs typeface="Fedra Sans Pro Light" charset="0"/>
            </a:endParaRPr>
          </a:p>
        </p:txBody>
      </p:sp>
      <p:sp>
        <p:nvSpPr>
          <p:cNvPr id="7" name="Shape 207">
            <a:extLst>
              <a:ext uri="{FF2B5EF4-FFF2-40B4-BE49-F238E27FC236}">
                <a16:creationId xmlns:a16="http://schemas.microsoft.com/office/drawing/2014/main" xmlns="" id="{7355E532-1CBB-428A-8268-A0858D727CE8}"/>
              </a:ext>
            </a:extLst>
          </p:cNvPr>
          <p:cNvSpPr/>
          <p:nvPr userDrawn="1"/>
        </p:nvSpPr>
        <p:spPr>
          <a:xfrm>
            <a:off x="3865563" y="638175"/>
            <a:ext cx="1558925" cy="1238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>
            <a:lvl1pPr>
              <a:defRPr sz="1300" cap="all">
                <a:solidFill>
                  <a:srgbClr val="00642D"/>
                </a:solidFill>
                <a:latin typeface="Fedra Sans Pro Light"/>
                <a:ea typeface="Fedra Sans Pro Light"/>
                <a:cs typeface="Fedra Sans Pro Light"/>
                <a:sym typeface="Fedra Sans Pro Light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" kern="0" dirty="0"/>
              <a:t>Управленческий модуль</a:t>
            </a:r>
            <a:endParaRPr lang="ru-RU" sz="800" kern="0" dirty="0">
              <a:latin typeface="Fedra Sans Pro Light" charset="0"/>
              <a:ea typeface="Fedra Sans Pro Light" charset="0"/>
              <a:cs typeface="Fedra Sans Pro Light" charset="0"/>
            </a:endParaRP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A69C0E74-411D-46C8-9C72-450F21BD44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3163" y="290513"/>
            <a:ext cx="6127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xmlns="" id="{CCAA34C3-A38B-4299-8428-5E3D8D9A67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58175" y="534988"/>
            <a:ext cx="5619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r" eaLnBrk="1">
              <a:defRPr/>
            </a:pPr>
            <a:fld id="{AAB521C6-7616-45FE-B6E2-3D6EF1A30A3C}" type="slidenum">
              <a:rPr lang="ru-RU" altLang="ru-RU" smtClean="0">
                <a:solidFill>
                  <a:srgbClr val="F69200"/>
                </a:solidFill>
                <a:latin typeface="Fedra Sans Pro Light"/>
                <a:ea typeface="Fedra Sans Pro Light"/>
                <a:cs typeface="Fedra Sans Pro Light"/>
              </a:rPr>
              <a:pPr algn="r" eaLnBrk="1">
                <a:defRPr/>
              </a:pPr>
              <a:t>‹#›</a:t>
            </a:fld>
            <a:endParaRPr lang="ru-RU" altLang="ru-RU">
              <a:solidFill>
                <a:srgbClr val="F69200"/>
              </a:solidFill>
              <a:latin typeface="Fedra Sans Pro Light"/>
              <a:ea typeface="Fedra Sans Pro Light"/>
              <a:cs typeface="Fedra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06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2">
            <a:extLst>
              <a:ext uri="{FF2B5EF4-FFF2-40B4-BE49-F238E27FC236}">
                <a16:creationId xmlns:a16="http://schemas.microsoft.com/office/drawing/2014/main" xmlns="" id="{9B4BC3A3-87C0-40D2-AE8A-C0FDE4AA1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70013"/>
            <a:ext cx="81915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Название слайда</a:t>
            </a:r>
          </a:p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3"/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 cap="all">
          <a:solidFill>
            <a:srgbClr val="F69200"/>
          </a:solidFill>
          <a:latin typeface="Fedra Sans Pro Light" charset="0"/>
          <a:ea typeface="Fedra Sans Pro Light" charset="0"/>
          <a:cs typeface="Fedra Sans Pro Light" charset="0"/>
          <a:sym typeface="Fedra Sans Pro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F69200"/>
        </a:buClr>
        <a:buSzPct val="100000"/>
        <a:buFont typeface="STIXGeneral-Regular"/>
        <a:defRPr sz="2800" kern="1200">
          <a:solidFill>
            <a:srgbClr val="424242"/>
          </a:solidFill>
          <a:latin typeface="Fedra Sans Pro Light" charset="0"/>
          <a:ea typeface="Fedra Sans Pro Light" charset="0"/>
          <a:cs typeface="Fedra Sans Pro Light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sz="2400"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sz="2000"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24242"/>
          </a:solidFill>
          <a:latin typeface="Fedra Sans Pro Light" charset="0"/>
          <a:ea typeface="Fedra Sans Pro Light" charset="0"/>
          <a:cs typeface="Fedra Sans Pro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2">
            <a:extLst>
              <a:ext uri="{FF2B5EF4-FFF2-40B4-BE49-F238E27FC236}">
                <a16:creationId xmlns:a16="http://schemas.microsoft.com/office/drawing/2014/main" xmlns="" id="{FF9FD811-E036-4D9F-A91F-C4BE2B15A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70013"/>
            <a:ext cx="81915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Название слайда</a:t>
            </a:r>
          </a:p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3"/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 cap="all">
          <a:solidFill>
            <a:srgbClr val="F69200"/>
          </a:solidFill>
          <a:latin typeface="Fedra Sans Pro Light" charset="0"/>
          <a:ea typeface="Fedra Sans Pro Light" charset="0"/>
          <a:cs typeface="Fedra Sans Pro Light" charset="0"/>
          <a:sym typeface="Fedra Sans Pro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F69200"/>
        </a:buClr>
        <a:buSzPct val="100000"/>
        <a:buFont typeface="STIXGeneral-Regular"/>
        <a:defRPr sz="2800" kern="1200">
          <a:solidFill>
            <a:srgbClr val="424242"/>
          </a:solidFill>
          <a:latin typeface="Fedra Sans Pro Light" charset="0"/>
          <a:ea typeface="Fedra Sans Pro Light" charset="0"/>
          <a:cs typeface="Fedra Sans Pro Light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sz="2400"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sz="2000"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24242"/>
          </a:solidFill>
          <a:latin typeface="Fedra Sans Pro Light" charset="0"/>
          <a:ea typeface="Fedra Sans Pro Light" charset="0"/>
          <a:cs typeface="Fedra Sans Pro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5" Type="http://schemas.openxmlformats.org/officeDocument/2006/relationships/diagramQuickStyle" Target="../diagrams/quickStyle4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9035FEE2-0683-4554-8671-6EAED4622D71}"/>
              </a:ext>
            </a:extLst>
          </p:cNvPr>
          <p:cNvSpPr txBox="1">
            <a:spLocks/>
          </p:cNvSpPr>
          <p:nvPr/>
        </p:nvSpPr>
        <p:spPr>
          <a:xfrm>
            <a:off x="0" y="954612"/>
            <a:ext cx="9144000" cy="655637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defRPr>
            </a:lvl1pPr>
          </a:lstStyle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Целевые группы, БЛАГОПОЛУЧАТЕЛИ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0779974"/>
              </p:ext>
            </p:extLst>
          </p:nvPr>
        </p:nvGraphicFramePr>
        <p:xfrm>
          <a:off x="1109708" y="1589102"/>
          <a:ext cx="7217546" cy="3334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9035FEE2-0683-4554-8671-6EAED4622D71}"/>
              </a:ext>
            </a:extLst>
          </p:cNvPr>
          <p:cNvSpPr txBox="1">
            <a:spLocks/>
          </p:cNvSpPr>
          <p:nvPr/>
        </p:nvSpPr>
        <p:spPr>
          <a:xfrm>
            <a:off x="0" y="835380"/>
            <a:ext cx="9143999" cy="642937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defRPr>
            </a:lvl1pPr>
          </a:lstStyle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ИСПОЛНИТЕЛИ ПРОЕКТА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712500975"/>
              </p:ext>
            </p:extLst>
          </p:nvPr>
        </p:nvGraphicFramePr>
        <p:xfrm>
          <a:off x="328474" y="1402670"/>
          <a:ext cx="5513033" cy="34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747434" y="3675749"/>
            <a:ext cx="1334585" cy="1334585"/>
            <a:chOff x="2033106" y="176602"/>
            <a:chExt cx="1334585" cy="1334585"/>
          </a:xfrm>
        </p:grpSpPr>
        <p:sp>
          <p:nvSpPr>
            <p:cNvPr id="6" name=" 3"/>
            <p:cNvSpPr/>
            <p:nvPr/>
          </p:nvSpPr>
          <p:spPr>
            <a:xfrm rot="20700000">
              <a:off x="2033106" y="176602"/>
              <a:ext cx="1334585" cy="1334585"/>
            </a:xfrm>
            <a:prstGeom prst="gear6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6760544"/>
                <a:satOff val="-8072"/>
                <a:lumOff val="29607"/>
                <a:alphaOff val="0"/>
              </a:schemeClr>
            </a:fillRef>
            <a:effectRef idx="0">
              <a:schemeClr val="accent2">
                <a:hueOff val="-6760544"/>
                <a:satOff val="-8072"/>
                <a:lumOff val="296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 4"/>
            <p:cNvSpPr/>
            <p:nvPr/>
          </p:nvSpPr>
          <p:spPr>
            <a:xfrm>
              <a:off x="2325819" y="469315"/>
              <a:ext cx="749158" cy="7491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Родители</a:t>
              </a: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477522" y="1748902"/>
            <a:ext cx="30361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зависит от каждого!</a:t>
            </a:r>
            <a:endParaRPr lang="ru-RU" sz="4400" dirty="0">
              <a:solidFill>
                <a:srgbClr val="0064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9035FEE2-0683-4554-8671-6EAED4622D71}"/>
              </a:ext>
            </a:extLst>
          </p:cNvPr>
          <p:cNvSpPr txBox="1">
            <a:spLocks/>
          </p:cNvSpPr>
          <p:nvPr/>
        </p:nvSpPr>
        <p:spPr>
          <a:xfrm>
            <a:off x="173038" y="965370"/>
            <a:ext cx="8970962" cy="693737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defRPr>
            </a:lvl1pPr>
          </a:lstStyle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6446" y="1533037"/>
            <a:ext cx="88675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642D"/>
                </a:solidFill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Формирование образовательной среды способствующей развитию личностного потенциала </a:t>
            </a:r>
            <a:r>
              <a:rPr lang="ru-RU" sz="2800" dirty="0" smtClean="0">
                <a:solidFill>
                  <a:srgbClr val="00642D"/>
                </a:solidFill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ребенка.</a:t>
            </a:r>
            <a:endParaRPr lang="ru-RU" sz="2800" dirty="0">
              <a:solidFill>
                <a:srgbClr val="00642D"/>
              </a:solidFill>
              <a:latin typeface="Times New Roman" panose="02020603050405020304" pitchFamily="18" charset="0"/>
              <a:ea typeface="Segoe UI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рдш"/>
          <p:cNvPicPr/>
          <p:nvPr/>
        </p:nvPicPr>
        <p:blipFill>
          <a:blip r:embed="rId3" cstate="print"/>
          <a:srcRect t="18996"/>
          <a:stretch>
            <a:fillRect/>
          </a:stretch>
        </p:blipFill>
        <p:spPr bwMode="auto">
          <a:xfrm>
            <a:off x="2223866" y="2479270"/>
            <a:ext cx="4595149" cy="26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9035FEE2-0683-4554-8671-6EAED4622D71}"/>
              </a:ext>
            </a:extLst>
          </p:cNvPr>
          <p:cNvSpPr txBox="1">
            <a:spLocks/>
          </p:cNvSpPr>
          <p:nvPr/>
        </p:nvSpPr>
        <p:spPr>
          <a:xfrm>
            <a:off x="173038" y="925262"/>
            <a:ext cx="8970962" cy="693737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defRPr>
            </a:lvl1pPr>
          </a:lstStyle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371" y="1561464"/>
            <a:ext cx="82513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Разработать программу личностно-развивающей образовательной среды школы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Создать условия для </a:t>
            </a:r>
            <a:r>
              <a:rPr lang="ru-RU" sz="2400" dirty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развития творческого потенциала всех участников образовательного процесса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kern="1200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  <a:sym typeface="Calibri" panose="020F0502020204030204" pitchFamily="34" charset="0"/>
              </a:rPr>
              <a:t>Развитие кадрового потенциала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Развитие ресурсной базы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Увеличение доли творческого типа среды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Активное включение родителей в образовательные процессы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9035FEE2-0683-4554-8671-6EAED4622D71}"/>
              </a:ext>
            </a:extLst>
          </p:cNvPr>
          <p:cNvSpPr txBox="1">
            <a:spLocks/>
          </p:cNvSpPr>
          <p:nvPr/>
        </p:nvSpPr>
        <p:spPr>
          <a:xfrm>
            <a:off x="173038" y="925262"/>
            <a:ext cx="8970962" cy="693737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defRPr>
            </a:lvl1pPr>
          </a:lstStyle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371" y="1561464"/>
            <a:ext cx="82513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Разработать программу личностно-развивающей образовательной среды школы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Создать условия для </a:t>
            </a:r>
            <a:r>
              <a:rPr lang="ru-RU" sz="2400" dirty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развития творческого потенциала всех участников образовательного процесса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kern="1200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  <a:sym typeface="Calibri" panose="020F0502020204030204" pitchFamily="34" charset="0"/>
              </a:rPr>
              <a:t>Развитие кадрового потенциала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Развитие ресурсной базы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Увеличение доли творческого типа среды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Активное включение родителей в образовательные процессы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9035FEE2-0683-4554-8671-6EAED4622D71}"/>
              </a:ext>
            </a:extLst>
          </p:cNvPr>
          <p:cNvSpPr txBox="1">
            <a:spLocks/>
          </p:cNvSpPr>
          <p:nvPr/>
        </p:nvSpPr>
        <p:spPr>
          <a:xfrm>
            <a:off x="0" y="825516"/>
            <a:ext cx="9144000" cy="693737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defRPr>
            </a:lvl1pPr>
          </a:lstStyle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Планируемые результаты проекта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835727562"/>
              </p:ext>
            </p:extLst>
          </p:nvPr>
        </p:nvGraphicFramePr>
        <p:xfrm>
          <a:off x="399494" y="1447061"/>
          <a:ext cx="6542843" cy="1979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27607" y="3311371"/>
          <a:ext cx="6532486" cy="183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9035FEE2-0683-4554-8671-6EAED4622D71}"/>
              </a:ext>
            </a:extLst>
          </p:cNvPr>
          <p:cNvSpPr txBox="1">
            <a:spLocks/>
          </p:cNvSpPr>
          <p:nvPr/>
        </p:nvSpPr>
        <p:spPr>
          <a:xfrm>
            <a:off x="0" y="922338"/>
            <a:ext cx="9144000" cy="693737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defRPr>
            </a:lvl1pPr>
          </a:lstStyle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СТРАТЕГИЯ. КЛЮЧЕВЫЕ ИДЕИ ПРОЕКТА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8422" y="1600516"/>
            <a:ext cx="81181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642D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Увеличение доли творческого типа среды, за счет снижения доли карьерного и догматического </a:t>
            </a:r>
            <a:r>
              <a:rPr lang="ru-RU" sz="2400" dirty="0" smtClean="0">
                <a:solidFill>
                  <a:srgbClr val="00642D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типа.</a:t>
            </a:r>
            <a:endParaRPr lang="ru-RU" sz="2400" dirty="0" smtClean="0">
              <a:solidFill>
                <a:srgbClr val="00642D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642D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Обеспечение условий для планомерного повышения показателей всех параметров среды</a:t>
            </a:r>
            <a:r>
              <a:rPr lang="ru-RU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642D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Обеспечения условий для повышения показателей таких приоритетных параметров как широта, </a:t>
            </a:r>
            <a:r>
              <a:rPr lang="ru-RU" sz="2400" dirty="0" err="1" smtClean="0">
                <a:solidFill>
                  <a:srgbClr val="00642D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осознаваемость</a:t>
            </a:r>
            <a:r>
              <a:rPr lang="ru-RU" sz="2400" dirty="0" smtClean="0">
                <a:solidFill>
                  <a:srgbClr val="00642D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когерентность и эмоциональность.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717" y="1821659"/>
            <a:ext cx="7528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9035FEE2-0683-4554-8671-6EAED4622D71}"/>
              </a:ext>
            </a:extLst>
          </p:cNvPr>
          <p:cNvSpPr txBox="1">
            <a:spLocks/>
          </p:cNvSpPr>
          <p:nvPr/>
        </p:nvSpPr>
        <p:spPr>
          <a:xfrm>
            <a:off x="108490" y="951691"/>
            <a:ext cx="8866545" cy="1065952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defRPr>
            </a:lvl1pPr>
          </a:lstStyle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СТРАТЕГИЯ.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механизмы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 способы ДОСТИЖЕНИЯ РЕЗУЛЬТАТОВ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86831845"/>
              </p:ext>
            </p:extLst>
          </p:nvPr>
        </p:nvGraphicFramePr>
        <p:xfrm>
          <a:off x="129207" y="1967947"/>
          <a:ext cx="5294243" cy="2973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4611757" y="2464904"/>
            <a:ext cx="805069" cy="397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36096" y="2286000"/>
            <a:ext cx="2196547" cy="67586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внедрение проекта, мониторинг и оценка результата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36096" y="3121353"/>
            <a:ext cx="2196547" cy="67415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Модернизация, обновление ППС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19530" y="4031974"/>
            <a:ext cx="2163417" cy="702367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интеграция, привлечение партнеров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605131" y="3253408"/>
            <a:ext cx="805069" cy="397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588566" y="4031974"/>
            <a:ext cx="805069" cy="397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9035FEE2-0683-4554-8671-6EAED4622D71}"/>
              </a:ext>
            </a:extLst>
          </p:cNvPr>
          <p:cNvSpPr txBox="1">
            <a:spLocks/>
          </p:cNvSpPr>
          <p:nvPr/>
        </p:nvSpPr>
        <p:spPr>
          <a:xfrm>
            <a:off x="149087" y="1063488"/>
            <a:ext cx="3419063" cy="3334635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defRPr>
            </a:lvl1pPr>
          </a:lstStyle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РЕСУРСЫ проекта, ресурсное обеспечение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3089627780"/>
              </p:ext>
            </p:extLst>
          </p:nvPr>
        </p:nvGraphicFramePr>
        <p:xfrm>
          <a:off x="2773018" y="1063488"/>
          <a:ext cx="7494104" cy="3682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9035FEE2-0683-4554-8671-6EAED4622D71}"/>
              </a:ext>
            </a:extLst>
          </p:cNvPr>
          <p:cNvSpPr txBox="1">
            <a:spLocks/>
          </p:cNvSpPr>
          <p:nvPr/>
        </p:nvSpPr>
        <p:spPr>
          <a:xfrm>
            <a:off x="173038" y="1044220"/>
            <a:ext cx="8970962" cy="630237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defRPr>
            </a:lvl1pPr>
          </a:lstStyle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УПРАВЛЕНЧЕСКОЕ СОПРОВОЖДЕНИЕ ПРОЕКТА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00523" y="2050809"/>
            <a:ext cx="832028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42D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Директор (лидер команды) – осуществляет контроль и координацию действий по реализации проекта внутри организации.</a:t>
            </a:r>
            <a:endParaRPr lang="ru-RU" dirty="0" smtClean="0">
              <a:solidFill>
                <a:srgbClr val="00642D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42D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Заместители директора по УВР и ВР (внутренние кураторы проекта) – осуществляют курирование педагогов и воспитателей по реализации проекта, оценивают эффективность реализации.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42D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Методический совет школы (внутренний ресурс) – обучение новым методом, технологиям и формам работы, повышения профессионализма педагогического коллектива.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42D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Педагог-психолог (внутренний эксперт) – проведения мониторинга.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72856"/>
            <a:ext cx="5282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sym typeface="Calibri" panose="020F0502020204030204" pitchFamily="34" charset="0"/>
              </a:rPr>
              <a:t>Создание в ОО образовательной среды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которая поможет каждому 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достижении оптимального уровня интеллектуального, личностного, эмоционального, духовно -нравственного, телесного развития </a:t>
            </a:r>
            <a:endParaRPr lang="ru-RU" sz="2400" kern="1200" dirty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1E1AA1D-1874-864B-9AB0-6336C294FAFD}"/>
              </a:ext>
            </a:extLst>
          </p:cNvPr>
          <p:cNvSpPr txBox="1">
            <a:spLocks/>
          </p:cNvSpPr>
          <p:nvPr/>
        </p:nvSpPr>
        <p:spPr>
          <a:xfrm>
            <a:off x="489856" y="652130"/>
            <a:ext cx="8513763" cy="150273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ctr"/>
            <a:r>
              <a:rPr kumimoji="0" lang="ru-RU" sz="2400" b="1" i="0" u="none" strike="noStrike" kern="1200" cap="all" spc="0" normalizeH="0" noProof="0" dirty="0" smtClean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Fedra Sans Pro Light" charset="0"/>
                <a:cs typeface="Times New Roman" pitchFamily="18" charset="0"/>
                <a:sym typeface="Fedra Sans Pro"/>
              </a:rPr>
              <a:t>Муниципальное общеобразовательное учреждение  «</a:t>
            </a:r>
            <a:r>
              <a:rPr lang="ru-RU" sz="24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ЛЕСНОПОЛЯНСКАЯ </a:t>
            </a:r>
            <a:r>
              <a:rPr lang="ru-RU" sz="24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ШКОЛА </a:t>
            </a:r>
            <a:r>
              <a:rPr lang="ru-RU" sz="24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 sz="24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К.Д.УШИНСКОГО»</a:t>
            </a:r>
            <a:endParaRPr lang="ru-RU" sz="2400" b="1" dirty="0" smtClean="0">
              <a:solidFill>
                <a:schemeClr val="accent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ЯРОСЛАВСКОГО МУНИЦИПАЛЬНОГО </a:t>
            </a:r>
            <a:r>
              <a:rPr lang="ru-RU" sz="24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kumimoji="0" lang="ru-RU" sz="2400" b="1" i="0" u="none" strike="noStrike" kern="1200" cap="all" spc="0" normalizeH="0" noProof="0" dirty="0">
              <a:ln>
                <a:noFill/>
              </a:ln>
              <a:solidFill>
                <a:schemeClr val="accent1">
                  <a:lumMod val="90000"/>
                  <a:lumOff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Fedra Sans Pro Light" charset="0"/>
              <a:cs typeface="Times New Roman" panose="02020603050405020304" pitchFamily="18" charset="0"/>
              <a:sym typeface="Fedra Sans Pro"/>
            </a:endParaRPr>
          </a:p>
        </p:txBody>
      </p:sp>
      <p:pic>
        <p:nvPicPr>
          <p:cNvPr id="40962" name="Picture 2" descr="https://pp.userapi.com/c846017/v846017148/e29b7/0k7GXLPt_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6605" y="2353340"/>
            <a:ext cx="3175645" cy="2466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9035FEE2-0683-4554-8671-6EAED4622D71}"/>
              </a:ext>
            </a:extLst>
          </p:cNvPr>
          <p:cNvSpPr txBox="1">
            <a:spLocks/>
          </p:cNvSpPr>
          <p:nvPr/>
        </p:nvSpPr>
        <p:spPr>
          <a:xfrm>
            <a:off x="173038" y="1050925"/>
            <a:ext cx="8970962" cy="893763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defRPr>
            </a:lvl1pPr>
          </a:lstStyle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Способы оценки достижения результатов и эффектов проекта</a:t>
            </a:r>
          </a:p>
        </p:txBody>
      </p:sp>
      <p:pic>
        <p:nvPicPr>
          <p:cNvPr id="5" name="Рисунок 4" descr="jestov_paym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675" y="2061131"/>
            <a:ext cx="3693907" cy="2873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56592" y="2295938"/>
            <a:ext cx="4333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Мониторинг образовательной среды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Мониторинг личностных </a:t>
            </a:r>
            <a:r>
              <a:rPr lang="ru-RU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изменений участников </a:t>
            </a:r>
            <a:r>
              <a:rPr lang="ru-RU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образовательного процесса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Интервизия</a:t>
            </a:r>
            <a:endParaRPr lang="ru-RU" sz="24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9035FEE2-0683-4554-8671-6EAED4622D71}"/>
              </a:ext>
            </a:extLst>
          </p:cNvPr>
          <p:cNvSpPr txBox="1">
            <a:spLocks/>
          </p:cNvSpPr>
          <p:nvPr/>
        </p:nvSpPr>
        <p:spPr>
          <a:xfrm>
            <a:off x="173038" y="892176"/>
            <a:ext cx="8970962" cy="918870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defRPr>
            </a:lvl1pPr>
          </a:lstStyle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Риски проекта и способы их минимизации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7691115"/>
              </p:ext>
            </p:extLst>
          </p:nvPr>
        </p:nvGraphicFramePr>
        <p:xfrm>
          <a:off x="817044" y="1880878"/>
          <a:ext cx="7682950" cy="30784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41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41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12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риски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минимизации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9806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Низкая продуктивность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Разделение работы на</a:t>
                      </a: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этапы с четким</a:t>
                      </a: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определением сроков и границами ответственности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5055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Мотивация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Моральное и материальное стимулирования сотрудников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2431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Возможное ухудшение технического состояния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Устранение собственными ресурсами.</a:t>
                      </a: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Привлечение внешнего финансирования (спонсорская помощь).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5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Экономические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Оптимальное использование ресурсов,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фандрайзинг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9035FEE2-0683-4554-8671-6EAED4622D71}"/>
              </a:ext>
            </a:extLst>
          </p:cNvPr>
          <p:cNvSpPr txBox="1">
            <a:spLocks/>
          </p:cNvSpPr>
          <p:nvPr/>
        </p:nvSpPr>
        <p:spPr>
          <a:xfrm>
            <a:off x="173038" y="836274"/>
            <a:ext cx="8970962" cy="693737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defRPr>
            </a:lvl1pPr>
          </a:lstStyle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КОНТУРЫ «ДОРОЖНОЙ КАРТЫ»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949029"/>
              </p:ext>
            </p:extLst>
          </p:nvPr>
        </p:nvGraphicFramePr>
        <p:xfrm>
          <a:off x="1355414" y="1721768"/>
          <a:ext cx="6606210" cy="25958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02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20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20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1600" b="0" dirty="0"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1600" b="0" dirty="0"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600" b="0" dirty="0"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этап</a:t>
                      </a:r>
                      <a:endParaRPr lang="ru-RU" sz="1600" b="1" dirty="0"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2018 -2019 </a:t>
                      </a:r>
                      <a:endParaRPr lang="ru-RU" sz="1600" b="0" dirty="0"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творческой группы, разработка и внедрение 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600" b="0" dirty="0"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этап </a:t>
                      </a:r>
                      <a:endParaRPr lang="ru-RU" sz="1600" b="1" dirty="0"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– 2020 </a:t>
                      </a:r>
                      <a:endParaRPr lang="ru-RU" sz="1600" b="0" dirty="0"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Практическая реализация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проекта</a:t>
                      </a:r>
                      <a:endParaRPr lang="ru-RU" sz="1600" b="0" dirty="0"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этап </a:t>
                      </a:r>
                      <a:endParaRPr lang="ru-RU" sz="1600" b="1" dirty="0"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– 2021 </a:t>
                      </a:r>
                      <a:endParaRPr lang="ru-RU" sz="1600" b="0" dirty="0"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Мониторинг, оценка результатов, трансляция опыта</a:t>
                      </a:r>
                      <a:endParaRPr lang="ru-RU" sz="1600" b="0" dirty="0"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9035FEE2-0683-4554-8671-6EAED4622D71}"/>
              </a:ext>
            </a:extLst>
          </p:cNvPr>
          <p:cNvSpPr txBox="1">
            <a:spLocks/>
          </p:cNvSpPr>
          <p:nvPr/>
        </p:nvSpPr>
        <p:spPr>
          <a:xfrm>
            <a:off x="0" y="836274"/>
            <a:ext cx="9144000" cy="693737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defRPr>
            </a:lvl1pPr>
          </a:lstStyle>
          <a:p>
            <a:pPr algn="ctr"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Будущие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исполнители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ctr">
              <a:defRPr/>
            </a:pPr>
            <a:endParaRPr lang="ru-RU" sz="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Искать, творить, стремиться к цели, быть первыми во всяком </a:t>
            </a: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деле!»</a:t>
            </a:r>
            <a:endParaRPr lang="ru-RU" sz="1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pp.userapi.com/c846523/v846523999/ec00e/JG3bsHBqe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845" y="1726895"/>
            <a:ext cx="1975007" cy="148125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2" name="Picture 4" descr="https://pp.userapi.com/c851132/v851132879/16a78/Ocy_KAKyM1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449" y="1594349"/>
            <a:ext cx="1975040" cy="148128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4" name="Picture 6" descr="https://pp.userapi.com/c846520/v846520791/153aaa/aQNsjDYxZy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5443" y="1639974"/>
            <a:ext cx="2038319" cy="152874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8" name="Picture 10" descr="https://pp.userapi.com/c846019/v846019215/197a7f/ctjBXf-cNz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8880" y="3675335"/>
            <a:ext cx="2064191" cy="146816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62" name="Picture 14" descr="https://pp.userapi.com/c844724/v844724729/ed777/GBXfTGM7c8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1021" y="3467477"/>
            <a:ext cx="2092490" cy="139423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66" name="Picture 18" descr="https://pp.userapi.com/c844724/v844724729/ed766/ENkXanPxbQ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872" y="3467477"/>
            <a:ext cx="1990800" cy="142139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68" name="Picture 20" descr="https://pp.userapi.com/c844724/v844724729/ed68d/Zubj-DfgUw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7443" y="1638677"/>
            <a:ext cx="2252839" cy="150107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" name="Picture 2" descr="https://pp.userapi.com/c844724/v844724014/17f95e/ZbAsJCZrhO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6301" y="3173644"/>
            <a:ext cx="1827453" cy="182387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9823" y="1913860"/>
            <a:ext cx="61243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en-US" sz="3600" dirty="0" smtClean="0">
              <a:solidFill>
                <a:srgbClr val="00B050"/>
              </a:solidFill>
              <a:latin typeface="Times New Roman" panose="02020603050405020304" pitchFamily="18" charset="0"/>
              <a:ea typeface="Segoe UI Black" pitchFamily="34" charset="0"/>
              <a:cs typeface="Times New Roman" panose="02020603050405020304" pitchFamily="18" charset="0"/>
            </a:endParaRPr>
          </a:p>
          <a:p>
            <a:pPr algn="ctr"/>
            <a:endParaRPr lang="en-US" sz="3200" dirty="0" smtClean="0">
              <a:solidFill>
                <a:srgbClr val="00B050"/>
              </a:solidFill>
              <a:latin typeface="Times New Roman" panose="02020603050405020304" pitchFamily="18" charset="0"/>
              <a:ea typeface="Segoe UI Black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Lesnaya-polyana2007@yandex.ru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(4852) 76-58-05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rgbClr val="00B050"/>
              </a:solidFill>
              <a:latin typeface="Times New Roman" panose="02020603050405020304" pitchFamily="18" charset="0"/>
              <a:ea typeface="Segoe UI Black" pitchFamily="34" charset="0"/>
              <a:cs typeface="Times New Roman" panose="02020603050405020304" pitchFamily="18" charset="0"/>
            </a:endParaRPr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88932" y="2557590"/>
            <a:ext cx="4555068" cy="269912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rgbClr val="F69200"/>
              </a:solidFill>
              <a:effectLst/>
              <a:uLnTx/>
              <a:uFillTx/>
              <a:latin typeface="Times New Roman" pitchFamily="18" charset="0"/>
              <a:ea typeface="Fedra Sans Pro Light" charset="0"/>
              <a:cs typeface="Times New Roman" pitchFamily="18" charset="0"/>
              <a:sym typeface="Fedra Sans Pro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6698" y="636846"/>
            <a:ext cx="8173157" cy="101126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642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  <a:sym typeface="Fedra Sans Pro"/>
              </a:rPr>
              <a:t>Проект</a:t>
            </a:r>
            <a:r>
              <a:rPr kumimoji="0" lang="ru-RU" sz="3200" b="1" i="0" u="none" strike="noStrike" kern="1200" cap="all" spc="0" normalizeH="0" noProof="0" dirty="0" smtClean="0">
                <a:ln>
                  <a:noFill/>
                </a:ln>
                <a:solidFill>
                  <a:srgbClr val="00642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  <a:sym typeface="Fedra Sans Pro"/>
              </a:rPr>
              <a:t> </a:t>
            </a: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642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  <a:sym typeface="Fedra Sans Pro"/>
              </a:rPr>
              <a:t>личностно-развивающей образовательной среды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rgbClr val="F69200"/>
              </a:solidFill>
              <a:effectLst/>
              <a:uLnTx/>
              <a:uFillTx/>
              <a:latin typeface="Times New Roman" panose="02020603050405020304" pitchFamily="18" charset="0"/>
              <a:ea typeface="Segoe UI Black" pitchFamily="34" charset="0"/>
              <a:cs typeface="Times New Roman" panose="02020603050405020304" pitchFamily="18" charset="0"/>
              <a:sym typeface="Fedra Sans Pro"/>
            </a:endParaRPr>
          </a:p>
        </p:txBody>
      </p:sp>
      <p:pic>
        <p:nvPicPr>
          <p:cNvPr id="6" name="Рисунок 5" descr="53158_230x0@2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807" y="2179035"/>
            <a:ext cx="3831411" cy="30526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47855" y="2111022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ea typeface="Segoe UI Black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Успех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приходит к тем, кто движется вперед!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ea typeface="Segoe UI Black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 успеха в школе к успеху в жизни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9035FEE2-0683-4554-8671-6EAED4622D71}"/>
              </a:ext>
            </a:extLst>
          </p:cNvPr>
          <p:cNvSpPr txBox="1">
            <a:spLocks/>
          </p:cNvSpPr>
          <p:nvPr/>
        </p:nvSpPr>
        <p:spPr>
          <a:xfrm>
            <a:off x="176489" y="810942"/>
            <a:ext cx="7803472" cy="693737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defRPr>
            </a:lvl1pPr>
          </a:lstStyle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КРАТКАЯ СПРАВКА 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школе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76489" y="1429586"/>
            <a:ext cx="5295339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defTabSz="914400" eaLnBrk="1" hangingPunct="1"/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Наша школа – это </a:t>
            </a:r>
            <a:r>
              <a:rPr kumimoji="0" lang="ru-RU" sz="15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 и воспитанники.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по </a:t>
            </a:r>
            <a:r>
              <a:rPr kumimoji="0" lang="ru-RU" sz="15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программам: </a:t>
            </a:r>
          </a:p>
          <a:p>
            <a:pPr lvl="0" indent="457200" algn="just" defTabSz="914400" eaLnBrk="1" hangingPunct="1">
              <a:buFont typeface="Arial" pitchFamily="34" charset="0"/>
              <a:buChar char="•"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дошкольного и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начального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общего образования; </a:t>
            </a:r>
          </a:p>
          <a:p>
            <a:pPr lvl="0" indent="457200" algn="just" defTabSz="914400" eaLnBrk="1" hangingPunct="1">
              <a:buFont typeface="Arial" pitchFamily="34" charset="0"/>
              <a:buChar char="•"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с ограниченными возможностями здоровья организовано коррекционно-развивающее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обучение; </a:t>
            </a:r>
          </a:p>
          <a:p>
            <a:pPr lvl="0" indent="457200" algn="just" defTabSz="914400" eaLnBrk="1" hangingPunct="1">
              <a:buFont typeface="Arial" pitchFamily="34" charset="0"/>
              <a:buChar char="•"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дому.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школа уникальна своей преемственностью между дошкольными группами и начальным образованием.</a:t>
            </a:r>
          </a:p>
          <a:p>
            <a:pPr indent="457200" algn="just" defTabSz="914400" eaLnBrk="1" hangingPunct="1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Педагогический коллектив образовательной организации – это высокопрофессиональные педагоги, чутко реагирующие на требования времени, умеющие гибко сочетать традиционные методы обучения с инновационными педагогическими технологиями.</a:t>
            </a:r>
          </a:p>
          <a:p>
            <a:pPr indent="457200" algn="just" defTabSz="914400" eaLnBrk="1" hangingPunct="1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Директором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Лозинская Галина Владимировна.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lesna\AppData\Local\Packages\Microsoft.MicrosoftEdge_8wekyb3d8bbwe\TempState\Downloads\DSC_2800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223" y="1786271"/>
            <a:ext cx="3544186" cy="240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9035FEE2-0683-4554-8671-6EAED4622D71}"/>
              </a:ext>
            </a:extLst>
          </p:cNvPr>
          <p:cNvSpPr txBox="1">
            <a:spLocks/>
          </p:cNvSpPr>
          <p:nvPr/>
        </p:nvSpPr>
        <p:spPr>
          <a:xfrm>
            <a:off x="173038" y="811810"/>
            <a:ext cx="8970962" cy="693737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defRPr>
            </a:lvl1pPr>
          </a:lstStyle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ВАЖНЕЙШИЕ ВЫВОДЫ ИЗ АНАЛИЗА</a:t>
            </a:r>
          </a:p>
        </p:txBody>
      </p:sp>
      <p:pic>
        <p:nvPicPr>
          <p:cNvPr id="35841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272" y="1479551"/>
            <a:ext cx="4136994" cy="289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8633" y="1447061"/>
            <a:ext cx="4270160" cy="288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-159798" y="427167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Графическая модель образовательной среды </a:t>
            </a:r>
            <a:endParaRPr lang="ru-RU" sz="1400" b="1" dirty="0" smtClean="0">
              <a:solidFill>
                <a:schemeClr val="accent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sz="14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Леснополянская НШ им. К.Д. Ушинского ЯМР </a:t>
            </a:r>
            <a:r>
              <a:rPr lang="ru-RU" sz="14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</a:t>
            </a:r>
            <a:r>
              <a:rPr lang="ru-RU" sz="14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endParaRPr lang="ru-RU" sz="1400" b="1" dirty="0">
              <a:solidFill>
                <a:schemeClr val="accent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429958" y="4269880"/>
            <a:ext cx="45364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Графическая модель образовательной среды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Леснополянская НШ им. К.Д. Ушинского ЯМР начальной школы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9035FEE2-0683-4554-8671-6EAED4622D71}"/>
              </a:ext>
            </a:extLst>
          </p:cNvPr>
          <p:cNvSpPr txBox="1">
            <a:spLocks/>
          </p:cNvSpPr>
          <p:nvPr/>
        </p:nvSpPr>
        <p:spPr>
          <a:xfrm>
            <a:off x="173038" y="811810"/>
            <a:ext cx="8970962" cy="693737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defRPr>
            </a:lvl1pPr>
          </a:lstStyle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ВАЖНЕЙШИЕ ВЫВОДЫ ИЗ АНАЛИЗА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233" y="1505547"/>
            <a:ext cx="42492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 графические модели наглядно демонстрируют преобладание           </a:t>
            </a:r>
            <a:r>
              <a:rPr lang="ru-RU" sz="28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 учреждении карьерного </a:t>
            </a:r>
            <a:endParaRPr lang="ru-RU" sz="2800" dirty="0" smtClean="0">
              <a:solidFill>
                <a:schemeClr val="accent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догматического типа образовательной среды </a:t>
            </a:r>
            <a:endParaRPr lang="ru-RU" sz="2800" dirty="0">
              <a:solidFill>
                <a:schemeClr val="accent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ph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8680" y="1580224"/>
            <a:ext cx="3235291" cy="3025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9035FEE2-0683-4554-8671-6EAED4622D71}"/>
              </a:ext>
            </a:extLst>
          </p:cNvPr>
          <p:cNvSpPr txBox="1">
            <a:spLocks/>
          </p:cNvSpPr>
          <p:nvPr/>
        </p:nvSpPr>
        <p:spPr>
          <a:xfrm>
            <a:off x="173038" y="811810"/>
            <a:ext cx="8970962" cy="693737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defRPr>
            </a:lvl1pPr>
          </a:lstStyle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ВАЖНЕЙШИЕ ВЫВОДЫ ИЗ АНАЛИЗА</a:t>
            </a:r>
          </a:p>
        </p:txBody>
      </p:sp>
      <p:pic>
        <p:nvPicPr>
          <p:cNvPr id="33793" name="Диаграмма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5" y="1580226"/>
            <a:ext cx="4350058" cy="237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7604" y="408626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Диаграмма количественной оценки образовательной среды </a:t>
            </a:r>
            <a:r>
              <a:rPr lang="ru-RU" sz="16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дошкольных групп </a:t>
            </a:r>
            <a:endParaRPr lang="ru-RU" sz="1600" dirty="0">
              <a:solidFill>
                <a:schemeClr val="accent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3794" name="Диаграмма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0675" y="1571348"/>
            <a:ext cx="4208015" cy="238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568992" y="4086263"/>
            <a:ext cx="4168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Диаграмма количественной оценки образовательной среды начальной школы  </a:t>
            </a:r>
            <a:endParaRPr lang="ru-RU" sz="1600" dirty="0">
              <a:solidFill>
                <a:schemeClr val="accent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dmitrij-mish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9487" y="1731146"/>
            <a:ext cx="1704513" cy="2648505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9035FEE2-0683-4554-8671-6EAED4622D71}"/>
              </a:ext>
            </a:extLst>
          </p:cNvPr>
          <p:cNvSpPr txBox="1">
            <a:spLocks/>
          </p:cNvSpPr>
          <p:nvPr/>
        </p:nvSpPr>
        <p:spPr>
          <a:xfrm>
            <a:off x="173038" y="811810"/>
            <a:ext cx="8970962" cy="693737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defRPr>
            </a:lvl1pPr>
          </a:lstStyle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ВАЖНЕЙШИЕ ВЫВОДЫ ИЗ АНАЛИЗА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8444157"/>
              </p:ext>
            </p:extLst>
          </p:nvPr>
        </p:nvGraphicFramePr>
        <p:xfrm>
          <a:off x="461639" y="1664464"/>
          <a:ext cx="4525998" cy="300725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56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38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24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 среды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Дошкольная группа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школа</a:t>
                      </a:r>
                      <a:endParaRPr lang="ru-RU" sz="11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6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Преобладающий тип среды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Карьерная образовательная среда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Карьерная образовательная среда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7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модальности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3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Широта</a:t>
                      </a:r>
                      <a:endParaRPr lang="ru-RU" sz="11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53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Осознаваемость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1,95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6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Эмоциональность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53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Когерентность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1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46703" y="1677879"/>
            <a:ext cx="30716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Широта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Осознаваемость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Эмоциональность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Когерентность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9035FEE2-0683-4554-8671-6EAED4622D71}"/>
              </a:ext>
            </a:extLst>
          </p:cNvPr>
          <p:cNvSpPr txBox="1">
            <a:spLocks/>
          </p:cNvSpPr>
          <p:nvPr/>
        </p:nvSpPr>
        <p:spPr>
          <a:xfrm>
            <a:off x="0" y="922338"/>
            <a:ext cx="9143999" cy="971776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defRPr>
            </a:lvl1pPr>
          </a:lstStyle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Ключевая проблема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ЕЕ АКТУАЛЬНОСТЬ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129046559"/>
              </p:ext>
            </p:extLst>
          </p:nvPr>
        </p:nvGraphicFramePr>
        <p:xfrm>
          <a:off x="639191" y="2006353"/>
          <a:ext cx="5702423" cy="3137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31840" y="1894114"/>
            <a:ext cx="2281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Снижение качества образования</a:t>
            </a:r>
          </a:p>
          <a:p>
            <a:r>
              <a:rPr lang="ru-RU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Отсутствие развития личностного потенциала</a:t>
            </a:r>
            <a:br>
              <a:rPr lang="ru-RU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Карьерная среда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презентации Вклад в будущее">
  <a:themeElements>
    <a:clrScheme name="Вклад">
      <a:dk1>
        <a:srgbClr val="000000"/>
      </a:dk1>
      <a:lt1>
        <a:srgbClr val="FFFFFF"/>
      </a:lt1>
      <a:dk2>
        <a:srgbClr val="414241"/>
      </a:dk2>
      <a:lt2>
        <a:srgbClr val="B3B4B3"/>
      </a:lt2>
      <a:accent1>
        <a:srgbClr val="00642D"/>
      </a:accent1>
      <a:accent2>
        <a:srgbClr val="008841"/>
      </a:accent2>
      <a:accent3>
        <a:srgbClr val="F6A429"/>
      </a:accent3>
      <a:accent4>
        <a:srgbClr val="7E388A"/>
      </a:accent4>
      <a:accent5>
        <a:srgbClr val="019E8B"/>
      </a:accent5>
      <a:accent6>
        <a:srgbClr val="00A2DA"/>
      </a:accent6>
      <a:hlink>
        <a:srgbClr val="000000"/>
      </a:hlink>
      <a:folHlink>
        <a:srgbClr val="898A8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презентации Вклад в будущее">
  <a:themeElements>
    <a:clrScheme name="Вклад">
      <a:dk1>
        <a:srgbClr val="000000"/>
      </a:dk1>
      <a:lt1>
        <a:srgbClr val="FFFFFF"/>
      </a:lt1>
      <a:dk2>
        <a:srgbClr val="414241"/>
      </a:dk2>
      <a:lt2>
        <a:srgbClr val="B3B4B3"/>
      </a:lt2>
      <a:accent1>
        <a:srgbClr val="00642D"/>
      </a:accent1>
      <a:accent2>
        <a:srgbClr val="008841"/>
      </a:accent2>
      <a:accent3>
        <a:srgbClr val="F6A429"/>
      </a:accent3>
      <a:accent4>
        <a:srgbClr val="7E388A"/>
      </a:accent4>
      <a:accent5>
        <a:srgbClr val="019E8B"/>
      </a:accent5>
      <a:accent6>
        <a:srgbClr val="00A2DA"/>
      </a:accent6>
      <a:hlink>
        <a:srgbClr val="000000"/>
      </a:hlink>
      <a:folHlink>
        <a:srgbClr val="898A8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</TotalTime>
  <Words>793</Words>
  <Application>Microsoft Office PowerPoint</Application>
  <PresentationFormat>Экран (16:9)</PresentationFormat>
  <Paragraphs>174</Paragraphs>
  <Slides>24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презентации Вклад в будущее</vt:lpstr>
      <vt:lpstr>1_Тема презентации Вклад в будущее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 Моисеев</dc:creator>
  <cp:lastModifiedBy>HP</cp:lastModifiedBy>
  <cp:revision>132</cp:revision>
  <dcterms:modified xsi:type="dcterms:W3CDTF">2019-03-11T12:39:16Z</dcterms:modified>
</cp:coreProperties>
</file>