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5" r:id="rId2"/>
    <p:sldId id="264" r:id="rId3"/>
    <p:sldId id="287" r:id="rId4"/>
    <p:sldId id="281" r:id="rId5"/>
    <p:sldId id="282" r:id="rId6"/>
    <p:sldId id="283" r:id="rId7"/>
    <p:sldId id="278" r:id="rId8"/>
    <p:sldId id="280" r:id="rId9"/>
    <p:sldId id="284" r:id="rId10"/>
    <p:sldId id="279" r:id="rId11"/>
    <p:sldId id="285" r:id="rId12"/>
    <p:sldId id="286" r:id="rId13"/>
    <p:sldId id="276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6439" autoAdjust="0"/>
  </p:normalViewPr>
  <p:slideViewPr>
    <p:cSldViewPr>
      <p:cViewPr varScale="1">
        <p:scale>
          <a:sx n="95" d="100"/>
          <a:sy n="95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6C1E4E-EF82-4563-8D17-1E55C0A1788B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5D2407-8C88-43E0-89F1-17C74DDC2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B87B48-783B-483E-B77A-F58B6B0C2232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2B50B6-F112-4DA2-9CE5-06B45AA15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Команда проекта: указывается организация – заявитель проекта, соисполнители проекта, научный руководитель проекта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0F9BFB-8C71-4021-82D1-093CF1F1882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Связан с качеством произведенного продукта (результата решения педагогической проблемы). Это могут быть программы, методические</a:t>
            </a:r>
            <a:r>
              <a:rPr lang="ru-RU" baseline="0" dirty="0"/>
              <a:t> рекомендации, учебно-методические комплексы, модели и т.п.</a:t>
            </a:r>
          </a:p>
          <a:p>
            <a:pPr defTabSz="931134">
              <a:defRPr/>
            </a:pPr>
            <a:r>
              <a:rPr lang="ru-RU" dirty="0"/>
              <a:t>Назвать продукт(ы) , наработанный в ходе реализации проекта с указанием жанра ( например: Методические рекомендации, методическое пособие и т.д.)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2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pPr marL="174588" indent="-174588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49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Выберите вариант</a:t>
            </a:r>
            <a:r>
              <a:rPr lang="ru-RU" baseline="0" dirty="0"/>
              <a:t> и обоснуйте свой выбор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276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Связан с качеством произведенного продукта (результата решения педагогической проблемы). Это могут быть программы, методические рекомендации, учебно-методические комплексы, модели и т.п.</a:t>
            </a:r>
          </a:p>
          <a:p>
            <a:pPr>
              <a:spcBef>
                <a:spcPct val="0"/>
              </a:spcBef>
            </a:pPr>
            <a:r>
              <a:rPr lang="ru-RU"/>
              <a:t>Назвать продукт(ы) , наработанный в ходе реализации проекта с указанием жанра ( например: Методические рекомендации, методическое пособие и т.д.)</a:t>
            </a:r>
          </a:p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CA246E-B913-4CDA-9F4D-3708084FEE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134">
              <a:defRPr/>
            </a:pPr>
            <a:r>
              <a:rPr lang="ru-RU" dirty="0"/>
              <a:t>Выберите вариант</a:t>
            </a:r>
            <a:r>
              <a:rPr lang="ru-RU" baseline="0" dirty="0"/>
              <a:t> и обоснуйте свой выбор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813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134">
              <a:defRPr/>
            </a:pPr>
            <a:r>
              <a:rPr lang="ru-RU" dirty="0"/>
              <a:t>Выберите вариант</a:t>
            </a:r>
            <a:r>
              <a:rPr lang="ru-RU" baseline="0" dirty="0"/>
              <a:t> и обоснуйте свой выбор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609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73674E-02ED-466B-A72E-F8F0194045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0C9A-9744-45C6-9799-143EF234E108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0D1012-B3C6-4E27-A9AE-2E35D9565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5DDE-5642-446E-8E71-633CD4F0D593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EBDB-B296-4B12-8108-9DB4E6A00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BFB6-0724-4FA3-8943-67C06A081C96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6BE7-6DFA-4730-85A3-1646F6F6A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99A2-2041-46A5-A238-DD0090D8F9B4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6EEC-2FD9-4CCF-8A63-83823AE26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2F70-1889-4968-BABC-293A04BC1AA1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5EFF2-0F7A-4A24-8BF4-F9EA96194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6A034-36E7-4ABF-9047-FC1B9608211E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9226-E84D-47AE-8BAC-C7EDCCEE6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F7717-1994-492F-8443-620A15E6A411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299-0214-431F-A041-441142A2F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E473-5A0A-4D8F-83E8-2C4EBA0F59DB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3580-FDE1-4C7B-B96D-3F7B544F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0BB39-6B6D-4C08-9BC1-9FD378141363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EC49-EA89-46A9-AE04-7E6D145AB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2AFA-8B0B-4817-8FFF-12ECF4911A49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1D283-459D-4D0F-8F84-D600E68EE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7243-89CD-4D79-BF95-1890D9F91A57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C6401C-3DA4-4C45-8827-D14B5CBC8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767F4B2-54E0-45BA-A6A3-4A0B53B6FE01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AB7266E-C0B4-4DC0-8B22-5DEDE2C03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13" y="2133600"/>
            <a:ext cx="8656637" cy="28082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Социально-эмоциональное и когнитивное развитие ребенка в условиях ФГОС</a:t>
            </a:r>
            <a:b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5300663"/>
            <a:ext cx="7620000" cy="1112837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«Реализация комплексной программы по развитию личностного потенциала»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50825"/>
            <a:ext cx="21637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863" y="188913"/>
            <a:ext cx="23415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39975" y="188913"/>
            <a:ext cx="4103688" cy="1816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«ЛЕСНОПОЛЯНСКАЯ НАЧАЛЬНАЯ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 ИМ. К.Д.УШИНСКОГО»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ЯРОСЛАВСКОГО МУНИЦИПАЛЬНОГО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3852863"/>
          </a:xfrm>
        </p:spPr>
        <p:txBody>
          <a:bodyPr/>
          <a:lstStyle/>
          <a:p>
            <a:pPr algn="just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000" b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может выступать как отчуждаемый, тиражируемый материал, переносимый в работу других образовательных учреждений.</a:t>
            </a:r>
            <a:br>
              <a:rPr lang="ru-RU" sz="2000" b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педагогического опыта в области социально-эмоционального развития детей младшего школьного и дошкольного возраста через проведение семинаров, мастер-классов, круглых столов, интернет-ресурсы.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7772400" cy="1066800"/>
          </a:xfrm>
        </p:spPr>
        <p:txBody>
          <a:bodyPr rtlCol="0">
            <a:normAutofit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практическая применимость     методического продукта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31224" cy="6155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/>
            </a:r>
            <a:br>
              <a:rPr lang="ru-RU" sz="1800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необходимые условия для реализации методического продукта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1328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spc="-6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052736"/>
          <a:ext cx="799288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681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СУБЪЕКТЫ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169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1" cap="non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квалифицированных кадров;</a:t>
                      </a:r>
                      <a:endParaRPr lang="ru-RU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личная заинтересованность</a:t>
                      </a:r>
                      <a:r>
                        <a:rPr lang="ru-RU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педагогов в получении результата посредствам проведения занятий;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вовлеченность родителей, способствующая развитию социально-эмоционального потенциала ребенка.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1" cap="non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Имеется хорошее методическое обеспечение,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1" cap="none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сенсорная комната для эмоциональной разгрузки детей,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1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оснащенность групповых и классных помещений, прогулочных участков ОО.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80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 реализации идей методического продукта и пути их преодоления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64718"/>
          <a:ext cx="8352928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570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ПУТИ ПРЕОДОЛЕНИЯ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8869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endParaRPr lang="ru-RU" baseline="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Нехватка квалифицированных кадров,</a:t>
                      </a:r>
                      <a:r>
                        <a:rPr lang="ru-RU" sz="1800" baseline="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r>
                        <a:rPr lang="ru-RU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заинтересованность педагогов;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нормативно-правовой базы образовательной системы РФ;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контингента детей, появление детей, требующих инклюзивной поддержки и индивидуального сопровождения;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 вовлеченность родителей.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Регламентация деятельности ОО согласно актуальной нормативно-правовой базы образовательной системы РФ;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Моральное и материальное стимулирование педагогических кадров для профессионального совершенствования;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социально-эмоционального развития детей ОО, выявление их индивидуальных возможностей</a:t>
                      </a:r>
                      <a:r>
                        <a:rPr lang="ru-RU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потребностей; системное взаимодействие с родителями обучающихся и воспитанников;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Интеграция педагогов и специалистов ОО и других социальных институтов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2386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15250" cy="11414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293813"/>
            <a:ext cx="7620000" cy="4373562"/>
          </a:xfrm>
        </p:spPr>
        <p:txBody>
          <a:bodyPr rtlCol="0">
            <a:normAutofit/>
          </a:bodyPr>
          <a:lstStyle/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Font typeface="Arial" pitchFamily="34" charset="0"/>
              <a:buNone/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"/>
            <a:ext cx="8640762" cy="6858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«Создание личностно-развивающей образовательной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среды ребёнка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века»</a:t>
            </a:r>
          </a:p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проекта.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Заявитель проекта: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 «ЛЕСНОПОЛЯНСКАЯ НАЧАЛЬНАЯ ШКОЛА ИМ. К.Д.УШИНСКОГО» Ярославского муниципального района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Научный руководитель проекта: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А.М. Моисеев, ведущий научный сотрудник, кандидат педагогических наук, доцент.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Соисполнители проекта: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Г.В. Лозинская, директор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Н.С. Морозова, заместитель директора по УВР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О.В. </a:t>
            </a:r>
            <a:r>
              <a:rPr lang="ru-RU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Омельчук</a:t>
            </a: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заместитель директора по ВР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А.П. </a:t>
            </a:r>
            <a:r>
              <a:rPr lang="ru-RU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Шаверина</a:t>
            </a: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заместитель директора по УВР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Ю.А. Кузнецова, учитель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И.Б. Терентьева, старший воспитатель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О.Х. Веселова, педагог-психолог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sz="1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Бедарева</a:t>
            </a: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воспитатель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О.Г. Кузнецова, воспитатель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Т.Н. Захарова, научный консультант, к.п.н., доцент кафедры дошкольного образования ГАУ ДПО ЯО ИРО</a:t>
            </a: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24936" cy="5649491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ПРОДУКТЫ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КУРСА ВНЕУРОЧНОЙ ДЕЯТЕЛЬНОСТИ, ОБЪЕДИНЕННЫХ ОБЩЕЙ ТЕМОЙ: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Социльно-эмоциональное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детей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школьного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член класса, правила нашего класса»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Ю.А.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КАЛЕНДАРНО-ТЕМАТИЧЕСКОЕ ПЛАНИРОВАНИЕ С ВКЛЮЧЕНИЕМ ПАРЦИАЛЬНОЙ ПРОГРАММЫ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«СОЦИЛЬНО-ЭМОЦИОНЛЬНОЕ РАЗВИТИЕ ДЕТЕЙ ДОШКОЛЬНОГО ВОЗРАСТА»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И.Б. Терентьева, О.Х. Веселова, О.Г. Кузнецова, Н.В.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Бедарева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ЗАНЯТИЙ КУРСА ВНЕУРОЧНОЙ ДЕЯТЕЛЬНОСТИ, ОБЪЕДИНЕННЫХ ОБЩЕЙ ТЕМОЙ: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Социльно-эмоционльное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детей МЛАДШЕГО ШКОЛЬНОГО возраста.  Я – ЧЛЕН КЛАССА, ПРАВИЛА НАШЕГО КЛАССА»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Ю.А. Кузнецова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844825"/>
          <a:ext cx="8640960" cy="489654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77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63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830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Создать условия в ОО для реализации серии занятий курса внеурочной деятельности.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197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Организовать деятельности</a:t>
                      </a: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педагогов по внедрению серии</a:t>
                      </a: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занятий в рамках курса внеурочной деятельности;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Способствовать формированию у учеников  личностных, регулятивных, познавательных, коммуникативных УУД;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Формировать представления о морально- этических нормах и правилах поведения;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Проанализировать, выявить дефициты и организовать работу для создания ЛРОС ОО и реализации серии занятий.</a:t>
                      </a:r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6263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i="0" dirty="0">
                          <a:latin typeface="Times New Roman" pitchFamily="18" charset="0"/>
                          <a:cs typeface="Times New Roman" pitchFamily="18" charset="0"/>
                        </a:rPr>
                        <a:t>Серия занятий реализуется в ОО в условиях деятельности команды проекта в рамках курса внеурочной деятельности.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3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04856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методического продукта в реализации идей ЛРОС ОО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6914"/>
              </p:ext>
            </p:extLst>
          </p:nvPr>
        </p:nvGraphicFramePr>
        <p:xfrm>
          <a:off x="251520" y="1196753"/>
          <a:ext cx="8568952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07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РЕЗУЛЬТАТЫ ЛРОС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РЕЗУЛЬТАТЫ МП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1530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создания ЛРОС.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сотрудников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(ключевой компонент – обучение 4К и социально-эмоциональный интеллект)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новых технологий в практику работы ОО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образования.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Модернизация предметно-пространственной среды.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Расширение социальных контактов.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учащихся: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i="0" dirty="0">
                          <a:latin typeface="Times New Roman" pitchFamily="18" charset="0"/>
                          <a:cs typeface="Times New Roman" pitchFamily="18" charset="0"/>
                        </a:rPr>
                        <a:t>учащийся</a:t>
                      </a: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 осознает себя важной частью коллектива;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понимает, следует правилам класса;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может заметить сложные ситуации в общении, владеет способами их разрешения;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умеет взаимодействовать со сверстниками и взрослыми;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уверен при выражении своих мыслей и чувств.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i="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педагогов: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i="0" baseline="0" dirty="0">
                          <a:latin typeface="Times New Roman" pitchFamily="18" charset="0"/>
                          <a:cs typeface="Times New Roman" pitchFamily="18" charset="0"/>
                        </a:rPr>
                        <a:t>повышение уровня квалификации в сфере социально- эмоционального развития детей младшего школьного возраста.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среде: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произведен анализ состояния РППС, выявлены дефициты ее организации, проведена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реструкторизация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пополнение РППС ОО техническими, дидактическими средствами, способствующими реализации задач ООП;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разработана серия занятий для внедрения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педагогами в рамках курса внеурочной деятельности или классных часов.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733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692696"/>
          </a:xfrm>
        </p:spPr>
        <p:txBody>
          <a:bodyPr>
            <a:noAutofit/>
          </a:bodyPr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методического продукта.</a:t>
            </a:r>
            <a:b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692695"/>
          <a:ext cx="871296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646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ПЕДАГОГОВ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879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b="1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умений: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сотрудничать, эффективно вести себя в конфликтных ситуациях, сохранять дружеские отношения.;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регулировать свои эмоции и поведение при общении, в соответствии с правилами класса;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понимать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прогнозировать эмоции окружающих;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произвольной регуляции поведения;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умения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(навыки коммуникации, способы поведения с сложных конфликтных ситуациях)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активная включённость родителей создаёт системную среду, способствующую развитию социально-эмоционального потенциала ребёнка;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помощь родителям в организации содержательного общения с ребёнком;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совместная работа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помогает  родителям осознанно содействовать социально-эмоциональному развитию ребёнка;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эмоционального интеллекта у родителей.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уровня квалификации в сфере социально- эмоционального развития детей младшего школьного возраста;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Систематизация материалов по теме:</a:t>
                      </a:r>
                      <a:r>
                        <a:rPr lang="ru-RU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Я-член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класса. Правила поведения нашего класса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возможности для формирования сплоченного коллектива.</a:t>
                      </a:r>
                      <a:endParaRPr lang="ru-RU" b="0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863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332656"/>
            <a:ext cx="8712200" cy="18722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ДОШКОЛЬНЫЕ ГРУППЫ.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Календарно-тематическое планирование с включением парциальной программы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Социльно-эмоционльное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детей дошкольного возраста»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И.Б. Терентьева, О.Х. Веселова, О.Г. Кузнецова, Н.В.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Бедарева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762" cy="398958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200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ru-RU" sz="2200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132855"/>
          <a:ext cx="8208912" cy="44551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05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 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Создать условия в ОО для реализации парциальной программы «Социально-эмоциональное развитие детей дошкольного возраста» (авт. И.А. </a:t>
                      </a:r>
                      <a:r>
                        <a:rPr lang="ru-RU" sz="2000" b="0" dirty="0" err="1">
                          <a:latin typeface="Times New Roman" pitchFamily="18" charset="0"/>
                          <a:cs typeface="Times New Roman" pitchFamily="18" charset="0"/>
                        </a:rPr>
                        <a:t>Дворецкая</a:t>
                      </a: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, Е.В. </a:t>
                      </a:r>
                      <a:r>
                        <a:rPr lang="ru-RU" sz="2000" b="0" dirty="0" err="1">
                          <a:latin typeface="Times New Roman" pitchFamily="18" charset="0"/>
                          <a:cs typeface="Times New Roman" pitchFamily="18" charset="0"/>
                        </a:rPr>
                        <a:t>Горинова</a:t>
                      </a: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, Н.Е. Рычкова)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0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Организовать командную деятельность педагогов ОО для реализации данной парциальной программы;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Интегрировать содержание парциальной программы в основную образовательную программу ОО;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Проанализировать, выявить дефициты и организовать работу по совершенствованию РППС ОО для создания ЛРОС ОО и реализации парциальной программы. 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</a:t>
                      </a:r>
                    </a:p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Парциальная программа реализуется в ОО в условиях деятельности команды проекта и усовершенствованной РППС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20689"/>
          <a:ext cx="8496944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47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ЛРОС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МП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2198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создания ЛРОС.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сотрудников</a:t>
                      </a: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(ключевой компонент – обучение 4К и социально-эмоциональный интеллект)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новых технологий в практику работы ОО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образования.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Модернизация предметно-пространственной среды.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Расширение социальных контактов.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</a:pP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детей: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идентифицируют собственные эмоции и эмоции других людей в соответствии с возрастными возможностями,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окликаются на эмоциональные состояния взрослых людей и сверстников,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сопереживают окружающим </a:t>
                      </a: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героям литературных произведений,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эмоционально реагируют на произведения искусства и окружающий мир,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умеют взаимодействовать со сверстниками и взрослыми.</a:t>
                      </a:r>
                      <a:endParaRPr lang="ru-RU" sz="1600" b="1" dirty="0">
                        <a:solidFill>
                          <a:srgbClr val="26262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среде: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произведен анализ состояния РППС, выявлены дефициты ее организации, проведена </a:t>
                      </a:r>
                      <a:r>
                        <a:rPr lang="ru-RU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реструкторизация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пополнение РППС ОО техническими, дидактическими средствами, способствующими реализации задач ООП.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 банк методических материалов(интегрированный план работы, картотеки игр, разработки совместных мероприятий с детьми и родителями), ориентированных на развитие эмоционального интеллекта у детей.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создана сенсорная комната,</a:t>
                      </a:r>
                      <a:r>
                        <a:rPr lang="ru-RU" sz="1600" baseline="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занятия в которой способствуют снижению </a:t>
                      </a:r>
                      <a:r>
                        <a:rPr lang="ru-RU" sz="1600" baseline="0" dirty="0" err="1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психо-эмоционального</a:t>
                      </a:r>
                      <a:r>
                        <a:rPr lang="ru-RU" sz="1600" baseline="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напряжения у детей и развитию эмоционального интеллекта.</a:t>
                      </a:r>
                      <a:endParaRPr lang="ru-RU" sz="1600" dirty="0">
                        <a:solidFill>
                          <a:srgbClr val="40404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</a:pP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педагогов: </a:t>
                      </a:r>
                    </a:p>
                    <a:p>
                      <a:pPr algn="just">
                        <a:lnSpc>
                          <a:spcPct val="8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16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 уровень квалификации по направлению социально-эмоционального развития детей дошкольного возраста(курсы + самообразование)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392087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Дошкольные группы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692695"/>
          <a:ext cx="8640959" cy="5774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8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ОБУЧАЩИХСЯ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ДЛЯ ПЕДАГОГОВ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879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умений: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понимать свои и чужие эмоциональные состояния и их причины;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регулировать свои эмоции и поведение в процессе общения, в соответствии с 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правилами, </a:t>
                      </a: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установленными в группе;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сотрудничать, эффективно вести себя в конфликтных ситуациях, </a:t>
                      </a: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поддерживать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дружеские отношения.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Обеспечена:</a:t>
                      </a:r>
                      <a:r>
                        <a:rPr lang="ru-RU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включённость родителей </a:t>
                      </a: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мероприятия программы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 ее активных участников, что создаёт </a:t>
                      </a:r>
                      <a:r>
                        <a:rPr lang="ru-RU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 для системного взаимодействия и партнерства,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способствующих созданию условий в ОО для социально-эмоционального развития ребёнка;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помощь родителям в организации содержательного общения с ребёнком;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совместная работа в рамках программы, что помогает  родителям осознанно содействовать социально-эмоциональному развитию ребёнка.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Систематизирован материал по социально-эмоциональному развитию детей дошкольного возраста.</a:t>
                      </a:r>
                    </a:p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>
                          <a:solidFill>
                            <a:srgbClr val="40404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Саморазвитие и совершенствование педагогов в данном направлении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5240" cy="396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ДОШКОЛЬНЫЕ ГРУППЫ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2661</TotalTime>
  <Words>1238</Words>
  <Application>Microsoft Office PowerPoint</Application>
  <PresentationFormat>Экран (4:3)</PresentationFormat>
  <Paragraphs>182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Социально-эмоциональное и когнитивное развитие ребенка в условиях ФГОС </vt:lpstr>
      <vt:lpstr>Слайд 2</vt:lpstr>
      <vt:lpstr>Слайд 3</vt:lpstr>
      <vt:lpstr>  НАЧАЛЬНЫЕ КЛАССЫ. СЕРИЯ ЗАНЯТИЙ КУРСА ВНЕУРОЧНОЙ ДЕЯТЕЛЬНОСТИ, ОБЪЕДИНЕННЫХ ОБЩЕЙ ТЕМОЙ: «Социльно-эмоционльное развитие детей МЛАДШЕГО ШКОЛЬНОГО возраста.  Я – ЧЛЕН КЛАССА, ПРАВИЛА НАШЕГО КЛАССА» Автор: Ю.А. Кузнецова</vt:lpstr>
      <vt:lpstr>                  роль методического продукта в реализации идей ЛРОС ОО НАЧАЛЬНЫЕ КЛАССЫ  </vt:lpstr>
      <vt:lpstr>Значимость методического продукта. НАЧАЛЬНЫЕ КЛАССЫ. </vt:lpstr>
      <vt:lpstr>ДОШКОЛЬНЫЕ ГРУППЫ. Календарно-тематическое планирование с включением парциальной программы  «Социльно-эмоционльное развитие детей дошкольного возраста» Авторы: И.Б. Терентьева, О.Х. Веселова, О.Г. Кузнецова, Н.В. Бедарева </vt:lpstr>
      <vt:lpstr>Слайд 8</vt:lpstr>
      <vt:lpstr>  ДОШКОЛЬНЫЕ ГРУППЫ</vt:lpstr>
      <vt:lpstr>Продукт может выступать как отчуждаемый, тиражируемый материал, переносимый в работу других образовательных учреждений.  Трансляция педагогического опыта в области социально-эмоционального развития детей младшего школьного и дошкольного возраста через проведение семинаров, мастер-классов, круглых столов, интернет-ресурсы.</vt:lpstr>
      <vt:lpstr>  необходимые условия для реализации методического продукта</vt:lpstr>
      <vt:lpstr>Возможные риски реализации идей методического продукта и пути их преодоления</vt:lpstr>
      <vt:lpstr>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admin</cp:lastModifiedBy>
  <cp:revision>200</cp:revision>
  <cp:lastPrinted>2019-09-03T12:55:22Z</cp:lastPrinted>
  <dcterms:created xsi:type="dcterms:W3CDTF">2014-05-05T05:11:34Z</dcterms:created>
  <dcterms:modified xsi:type="dcterms:W3CDTF">2019-09-24T11:56:11Z</dcterms:modified>
</cp:coreProperties>
</file>