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59" r:id="rId4"/>
    <p:sldId id="261" r:id="rId5"/>
    <p:sldId id="257" r:id="rId6"/>
    <p:sldId id="258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280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2656"/>
            <a:ext cx="8391408" cy="3312368"/>
          </a:xfrm>
        </p:spPr>
        <p:txBody>
          <a:bodyPr>
            <a:noAutofit/>
          </a:bodyPr>
          <a:lstStyle/>
          <a:p>
            <a:pPr algn="ctr"/>
            <a:r>
              <a:rPr lang="ru-RU" sz="32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ИСПОЛЬЗОВАНИЕ</a:t>
            </a:r>
            <a:r>
              <a:rPr lang="ru-RU" sz="3200" b="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32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СОВРЕМЕННЫХ ТЕХНОЛОГИЙ</a:t>
            </a:r>
            <a:r>
              <a:rPr lang="ru-RU" sz="2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sz="36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ДЛЯ</a:t>
            </a:r>
            <a:r>
              <a:rPr lang="ru-RU" sz="2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sz="32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СОЗДАНИИ РЕЧЕВЫХ ИГР ПРИ ТЕМАТИЧЕСКОМ ПЛАНИРОВАНИИ В РАБОТЕ ВОСПИТАТЕЛЯ В УСЛОВИЯХ КОМБИНИРОВАННОЙ ГРУППЫ ДОУ</a:t>
            </a:r>
            <a:endParaRPr lang="ru-RU" sz="3200" b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301208"/>
            <a:ext cx="2952328" cy="136815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Comic Sans MS" panose="030F0702030302020204" pitchFamily="66" charset="0"/>
              </a:rPr>
              <a:t>Подготовили:</a:t>
            </a:r>
          </a:p>
          <a:p>
            <a:pPr algn="l"/>
            <a:r>
              <a:rPr lang="ru-RU" sz="2400" dirty="0" smtClean="0">
                <a:latin typeface="Comic Sans MS" panose="030F0702030302020204" pitchFamily="66" charset="0"/>
              </a:rPr>
              <a:t>Семченко А.Д.</a:t>
            </a:r>
          </a:p>
          <a:p>
            <a:pPr algn="l"/>
            <a:r>
              <a:rPr lang="ru-RU" sz="2400" dirty="0" smtClean="0">
                <a:latin typeface="Comic Sans MS" panose="030F0702030302020204" pitchFamily="66" charset="0"/>
              </a:rPr>
              <a:t>Бондаренко О.Ю.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7820"/>
            <a:ext cx="2699792" cy="2699792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b="4976"/>
          <a:stretch/>
        </p:blipFill>
        <p:spPr bwMode="auto">
          <a:xfrm>
            <a:off x="1960" y="15846"/>
            <a:ext cx="9142040" cy="684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1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0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lnSpc>
                <a:spcPct val="300000"/>
              </a:lnSpc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АКТУАЛЬНОСТЬ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ru-RU" dirty="0"/>
              <a:t>В активном словаре </a:t>
            </a:r>
            <a:r>
              <a:rPr lang="ru-RU" dirty="0" smtClean="0"/>
              <a:t>детей </a:t>
            </a:r>
            <a:r>
              <a:rPr lang="ru-RU" dirty="0"/>
              <a:t>малый запас слов в речевой деятельности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Детям сложно  свободно и грамматически правильно выражать свои мысли, свободно владеть речевым общением.</a:t>
            </a:r>
          </a:p>
          <a:p>
            <a:r>
              <a:rPr lang="ru-RU" dirty="0"/>
              <a:t>Родители воспитанников, в силу своей занятости, мало уделяют внимания развитию речи </a:t>
            </a:r>
            <a:r>
              <a:rPr lang="ru-RU" dirty="0" smtClean="0"/>
              <a:t>детей</a:t>
            </a:r>
          </a:p>
        </p:txBody>
      </p:sp>
    </p:spTree>
    <p:extLst>
      <p:ext uri="{BB962C8B-B14F-4D97-AF65-F5344CB8AC3E}">
        <p14:creationId xmlns:p14="http://schemas.microsoft.com/office/powerpoint/2010/main" val="9868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ЦЕЛЬ: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создать условия для активизации  речевой деятельности детей дошкольного возраста через речевые игры.</a:t>
            </a:r>
          </a:p>
        </p:txBody>
      </p:sp>
    </p:spTree>
    <p:extLst>
      <p:ext uri="{BB962C8B-B14F-4D97-AF65-F5344CB8AC3E}">
        <p14:creationId xmlns:p14="http://schemas.microsoft.com/office/powerpoint/2010/main" val="11062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Активизация и расширение словарного запаса.</a:t>
            </a:r>
          </a:p>
          <a:p>
            <a:r>
              <a:rPr lang="ru-RU" dirty="0"/>
              <a:t>Формирование навыков словоизменения и словообразования.</a:t>
            </a:r>
          </a:p>
          <a:p>
            <a:r>
              <a:rPr lang="ru-RU" dirty="0"/>
              <a:t>Формирование у детей навыков правильного согласования слов в роде, числе, падеже.</a:t>
            </a:r>
          </a:p>
          <a:p>
            <a:r>
              <a:rPr lang="ru-RU" dirty="0"/>
              <a:t>Развитие внимания, мышления, памяти и воображения.</a:t>
            </a:r>
          </a:p>
          <a:p>
            <a:r>
              <a:rPr lang="ru-RU" dirty="0"/>
              <a:t>Развитие мелкой моторики рук.</a:t>
            </a:r>
          </a:p>
          <a:p>
            <a:r>
              <a:rPr lang="ru-RU" dirty="0"/>
              <a:t>Формирование навыков самоконтроля и самоанализа.</a:t>
            </a:r>
          </a:p>
          <a:p>
            <a:r>
              <a:rPr lang="ru-RU" dirty="0"/>
              <a:t>Воспитание коммуникативных навыков и умения работать в коллективе.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3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в работе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коррекционной работе с </a:t>
            </a:r>
            <a:r>
              <a:rPr lang="ru-RU" dirty="0" smtClean="0"/>
              <a:t>детьми, Фиксация </a:t>
            </a:r>
            <a:r>
              <a:rPr lang="ru-RU" dirty="0"/>
              <a:t>на определенной лексической теме заданий и дидактических игр дает возможность развить и сформировать у детей коммуникативные навыки, обогатить их словарный запас, развить навыки словоизменения и словообразования.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592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Игры </a:t>
            </a:r>
            <a:r>
              <a:rPr lang="ru-RU" sz="3600" dirty="0"/>
              <a:t>по лексическим темам </a:t>
            </a:r>
            <a:r>
              <a:rPr lang="ru-RU" sz="3600" dirty="0" smtClean="0"/>
              <a:t>способствуют: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Активизации </a:t>
            </a:r>
            <a:r>
              <a:rPr lang="ru-RU" dirty="0"/>
              <a:t>и </a:t>
            </a:r>
            <a:r>
              <a:rPr lang="ru-RU" dirty="0" smtClean="0"/>
              <a:t>расширению </a:t>
            </a:r>
            <a:r>
              <a:rPr lang="ru-RU" dirty="0"/>
              <a:t>словарного запаса.</a:t>
            </a:r>
          </a:p>
          <a:p>
            <a:r>
              <a:rPr lang="ru-RU" dirty="0" smtClean="0"/>
              <a:t>Формированию </a:t>
            </a:r>
            <a:r>
              <a:rPr lang="ru-RU" dirty="0"/>
              <a:t>навыков словоизменения и словообразования.</a:t>
            </a:r>
          </a:p>
          <a:p>
            <a:r>
              <a:rPr lang="ru-RU" dirty="0" smtClean="0"/>
              <a:t>Формированию </a:t>
            </a:r>
            <a:r>
              <a:rPr lang="ru-RU" dirty="0"/>
              <a:t>у детей навыков правильного согласования слов в роде, числе, падеже.</a:t>
            </a:r>
          </a:p>
          <a:p>
            <a:r>
              <a:rPr lang="ru-RU" dirty="0" smtClean="0"/>
              <a:t>Развитию </a:t>
            </a:r>
            <a:r>
              <a:rPr lang="ru-RU" dirty="0"/>
              <a:t>внимания, мышления, памяти и воображения.</a:t>
            </a:r>
          </a:p>
          <a:p>
            <a:r>
              <a:rPr lang="ru-RU" dirty="0" smtClean="0"/>
              <a:t>Развитию </a:t>
            </a:r>
            <a:r>
              <a:rPr lang="ru-RU" dirty="0"/>
              <a:t>мелкой моторики рук.</a:t>
            </a:r>
          </a:p>
          <a:p>
            <a:r>
              <a:rPr lang="ru-RU" dirty="0" smtClean="0"/>
              <a:t>Формированию </a:t>
            </a:r>
            <a:r>
              <a:rPr lang="ru-RU" dirty="0"/>
              <a:t>навыков самоконтроля и самоанализа.</a:t>
            </a:r>
          </a:p>
          <a:p>
            <a:r>
              <a:rPr lang="ru-RU" dirty="0" smtClean="0"/>
              <a:t>Воспитанию </a:t>
            </a:r>
            <a:r>
              <a:rPr lang="ru-RU" dirty="0"/>
              <a:t>коммуникативных навыков и умения работать в коллективе.</a:t>
            </a:r>
          </a:p>
        </p:txBody>
      </p:sp>
    </p:spTree>
    <p:extLst>
      <p:ext uri="{BB962C8B-B14F-4D97-AF65-F5344CB8AC3E}">
        <p14:creationId xmlns:p14="http://schemas.microsoft.com/office/powerpoint/2010/main" val="30736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" y="21953"/>
            <a:ext cx="5845944" cy="43844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" y="4005064"/>
            <a:ext cx="3908152" cy="2819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65" y="3602601"/>
            <a:ext cx="4296479" cy="32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3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8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248</TotalTime>
  <Words>243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ИСПОЛЬЗОВАНИЕ СОВРЕМЕННЫХ ТЕХНОЛОГИЙ ДЛЯ СОЗДАНИИ РЕЧЕВЫХ ИГР ПРИ ТЕМАТИЧЕСКОМ ПЛАНИРОВАНИИ В РАБОТЕ ВОСПИТАТЕЛЯ В УСЛОВИЯХ КОМБИНИРОВАННОЙ ГРУППЫ ДОУ</vt:lpstr>
      <vt:lpstr>АКТУАЛЬНОСТЬ</vt:lpstr>
      <vt:lpstr>ЦЕЛЬ: </vt:lpstr>
      <vt:lpstr>задачи</vt:lpstr>
      <vt:lpstr>Использование в работе </vt:lpstr>
      <vt:lpstr>  Игры по лексическим темам способствуют: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современных технологий в создании речевых игр при изучении лексических тем в ДОУ</dc:title>
  <cp:lastModifiedBy>Zverdvd.org</cp:lastModifiedBy>
  <cp:revision>15</cp:revision>
  <dcterms:modified xsi:type="dcterms:W3CDTF">2023-11-28T12:03:39Z</dcterms:modified>
</cp:coreProperties>
</file>