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72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2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0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8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13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62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3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8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69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33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1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1176BD-6BAC-41CB-89EE-0A3E36BA719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B035C9-41CA-4908-A471-646935304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1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64775" y="1296537"/>
            <a:ext cx="9471546" cy="225301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«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Использование приёмов </a:t>
            </a:r>
            <a:r>
              <a:rPr lang="ru-RU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нейролепки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</a:rPr>
              <a:t> в развитии связной речи дошкольников»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6740" y="4108527"/>
            <a:ext cx="3889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Подготовила: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Сарычева Елена Станиславовна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Учитель-дефектолог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МОУ </a:t>
            </a:r>
            <a:r>
              <a:rPr kumimoji="0" lang="ru-RU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Леснополянская</a:t>
            </a: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НШ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им. К.Д. Ушинского ЯМР</a:t>
            </a:r>
            <a:endParaRPr kumimoji="0" lang="ru-RU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8520" y="5864704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29.11.2023 г.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79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6"/>
    </mc:Choice>
    <mc:Fallback>
      <p:transition spd="slow" advTm="18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433" y="1878741"/>
            <a:ext cx="57108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 занятиях с элементами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нейролепки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развивается воображение. Дети учатся быть наблюдательными, видеть отличия между созданными игрушками. Повышается самооценка ребенка, ведь он создал игрушку своими руками и гордится этим. Детям предоставляется возможность выбора цвета для поделок, что способствует осознанию своего эмоционального состояния. Ребенок может смешать цвета для получения нужного ему оттенка.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Итак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нейролепка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это уникальный метод формирования личностного потенциала, объединяющий занятия творчеством и интеллектуальное развитие ребенка.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" name="Рисунок 2" descr="IMG_20231124_102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4190" y="1516002"/>
            <a:ext cx="2487227" cy="331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31124_101551.jpg"/>
          <p:cNvPicPr>
            <a:picLocks noChangeAspect="1"/>
          </p:cNvPicPr>
          <p:nvPr/>
        </p:nvPicPr>
        <p:blipFill rotWithShape="1">
          <a:blip r:embed="rId3" cstate="print"/>
          <a:srcRect b="18316"/>
          <a:stretch/>
        </p:blipFill>
        <p:spPr>
          <a:xfrm rot="21589841">
            <a:off x="8518638" y="3500742"/>
            <a:ext cx="2341237" cy="25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0" descr="IMG_20231124_082203.jpg"/>
          <p:cNvPicPr>
            <a:picLocks noChangeAspect="1"/>
          </p:cNvPicPr>
          <p:nvPr/>
        </p:nvPicPr>
        <p:blipFill rotWithShape="1">
          <a:blip r:embed="rId4" cstate="print"/>
          <a:srcRect r="16406" b="18818"/>
          <a:stretch/>
        </p:blipFill>
        <p:spPr>
          <a:xfrm>
            <a:off x="6443263" y="2395554"/>
            <a:ext cx="2071611" cy="2685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2433" y="808116"/>
            <a:ext cx="10758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НЕЙРОЛЕПКА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– это комплексная методика развития личности ребёнка посредством лепки из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полимерной глины и системы дополнительных дидактических заданий и упражнений.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08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61665" y="564897"/>
            <a:ext cx="7886700" cy="639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Отличия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нейролепки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от лепки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97541" y="1559550"/>
            <a:ext cx="52371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 систему занятий включены упражнения на развитие высших психических функций и межполушарного взаимодействия.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Высокий уровень мотивации благодаря возможности выбора форм и цветов.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Акцент на развитие творческих способностей и воображения.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Повышение самооценки.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Развитие коммуникативных навыков.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Развитие артистических способностей.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Снятие тревожности.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Изготовленные изделия имеют практическое применение. 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Содержимое 6" descr="IMG_20231124_081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015" y="3239897"/>
            <a:ext cx="2269375" cy="302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20231127_101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712841" y="685801"/>
            <a:ext cx="3113441" cy="415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75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09935" y="774560"/>
            <a:ext cx="10222172" cy="644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Алгоритм знакомства с лексической темой</a:t>
            </a:r>
            <a:endParaRPr kumimoji="0" lang="ru-RU" sz="40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1009935" y="1419367"/>
            <a:ext cx="10222172" cy="434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Каждое занятие начинается с упражнений на развитие межполушарного взаимодействия  и глазодвигательных функций.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Содержимое 5" descr="454d0c67e6e9ca9804e9c069d768dd50.jpeg"/>
          <p:cNvPicPr>
            <a:picLocks noChangeAspect="1"/>
          </p:cNvPicPr>
          <p:nvPr/>
        </p:nvPicPr>
        <p:blipFill rotWithShape="1">
          <a:blip r:embed="rId2"/>
          <a:srcRect l="5297" t="34057" r="5258" b="20082"/>
          <a:stretch/>
        </p:blipFill>
        <p:spPr>
          <a:xfrm>
            <a:off x="2527102" y="4005171"/>
            <a:ext cx="7187838" cy="206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9935" y="2063587"/>
            <a:ext cx="10222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для развития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межполушарного взаимодействия «Колечко»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Поочерёдно и как можно быстрее перебирать пальцы рук, соединяя кольцо с большим пальцем последовательно: указательный, средний, безымянный, мизинец.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853554" y="1338833"/>
            <a:ext cx="4185313" cy="4147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первом занятии проводится ознакомительная беседа, или  в данном случае, чтение сказки. Обсуждаются качества героев  ( или объектов).  Дети отвечают на вопросы по теме. Проводятся игры на внимание и мышление. Дети выбирают объект для лепки, записывают свое желание с помощью пиктограмм.</a:t>
            </a:r>
          </a:p>
        </p:txBody>
      </p:sp>
      <p:pic>
        <p:nvPicPr>
          <p:cNvPr id="3" name="Содержимое 6" descr="IMG_20231124_120344.jpg"/>
          <p:cNvPicPr>
            <a:picLocks noChangeAspect="1"/>
          </p:cNvPicPr>
          <p:nvPr/>
        </p:nvPicPr>
        <p:blipFill rotWithShape="1">
          <a:blip r:embed="rId2" cstate="print"/>
          <a:srcRect t="12933" b="28102"/>
          <a:stretch/>
        </p:blipFill>
        <p:spPr>
          <a:xfrm>
            <a:off x="5120755" y="982638"/>
            <a:ext cx="6094816" cy="479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6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IMG_20231124_135250.jpg"/>
          <p:cNvPicPr>
            <a:picLocks noChangeAspect="1"/>
          </p:cNvPicPr>
          <p:nvPr/>
        </p:nvPicPr>
        <p:blipFill rotWithShape="1">
          <a:blip r:embed="rId2" cstate="print"/>
          <a:srcRect l="10665" t="8796" r="8263" b="14082"/>
          <a:stretch/>
        </p:blipFill>
        <p:spPr>
          <a:xfrm>
            <a:off x="8147713" y="1460310"/>
            <a:ext cx="3152633" cy="399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5"/>
          <p:cNvSpPr txBox="1">
            <a:spLocks/>
          </p:cNvSpPr>
          <p:nvPr/>
        </p:nvSpPr>
        <p:spPr>
          <a:xfrm>
            <a:off x="3753141" y="940559"/>
            <a:ext cx="4343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втором занятии педагог актуализирует знания детей по теме, дети вспоминают, что они хотели слепить, проверяют себя с помощью своей зарисовки. Выбирают необходимый им цвет, лепят. Во время лепки используются стихотворные тексты, подбор рифмы к словам по теме, а также счет элементов. Уточняются названия геометрических фигур, из которых состоит объект. Изделие сушится.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Рисунок 3" descr="IMG_20231124_135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341" y="1430739"/>
            <a:ext cx="3036630" cy="404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49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6937" y="802041"/>
            <a:ext cx="6096000" cy="544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 третьем, заключительном занятии, дети сравнивают свои изделия по цвету, форме, величине, наличию декоративных элементов; ищут похожие и отличительные признаки; составляют описательный рассказ – загадку об объекте, остальные дети находят загаданный предмет. Здесь также можно провести игры на ориентировку в пространстве («холодно – горячо», « сделай шаг, куда скажу» и другие).  Пишется графический диктант по теме. И в заключение проводится игра на развитие зрительной и слуховой памяти «Очередь», или любая другая игра на развитие познавательных процессов с участием вылепленных персонажей.</a:t>
            </a:r>
          </a:p>
          <a:p>
            <a:pPr marL="171450" marR="0" lvl="0" indent="-1714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Содержимое 6" descr="IMG_20231124_140452.jpg"/>
          <p:cNvPicPr>
            <a:picLocks noChangeAspect="1"/>
          </p:cNvPicPr>
          <p:nvPr/>
        </p:nvPicPr>
        <p:blipFill rotWithShape="1">
          <a:blip r:embed="rId2" cstate="print"/>
          <a:srcRect b="7824"/>
          <a:stretch/>
        </p:blipFill>
        <p:spPr>
          <a:xfrm>
            <a:off x="6945655" y="802042"/>
            <a:ext cx="4356867" cy="535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59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554" y="2916788"/>
            <a:ext cx="489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002060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65301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447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Cambria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2023-11-28T17:10:45Z</dcterms:created>
  <dcterms:modified xsi:type="dcterms:W3CDTF">2023-11-29T05:44:03Z</dcterms:modified>
</cp:coreProperties>
</file>