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2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4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6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7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2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8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1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7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8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2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8869-F4BB-41B5-B539-DC3BF5D27CE5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D150-C7FD-49F5-959F-4DCDBC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5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Мастер-класс</a:t>
            </a:r>
            <a:br>
              <a:rPr lang="ru-RU" sz="4000" dirty="0"/>
            </a:br>
            <a:r>
              <a:rPr lang="ru-RU" sz="4000" dirty="0" smtClean="0"/>
              <a:t>«</a:t>
            </a:r>
            <a:r>
              <a:rPr lang="ru-RU" sz="4000" b="1" dirty="0" smtClean="0"/>
              <a:t>Активные </a:t>
            </a:r>
            <a:r>
              <a:rPr lang="ru-RU" sz="4000" b="1" dirty="0"/>
              <a:t>формы работы с родителями по всестороннему  развитию  детей старшего дошкольного </a:t>
            </a:r>
            <a:r>
              <a:rPr lang="ru-RU" sz="4000" b="1" dirty="0" smtClean="0"/>
              <a:t>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5116551"/>
            <a:ext cx="2267744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Подготовили: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Белозерова С.Н.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Брызгалова А.В.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№3 «</a:t>
            </a:r>
            <a:r>
              <a:rPr lang="ru-RU" dirty="0" err="1" smtClean="0"/>
              <a:t>Ивушка</a:t>
            </a:r>
            <a:r>
              <a:rPr lang="ru-RU" dirty="0" smtClean="0"/>
              <a:t>» ЯМР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«Играйте вместе с нами»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1389" y1="56803" x2="31389" y2="56803"/>
                        <a14:backgroundMark x1="20000" y1="42857" x2="38333" y2="43878"/>
                        <a14:backgroundMark x1="48889" y1="42857" x2="68056" y2="6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49682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03848" y="1291970"/>
            <a:ext cx="2016224" cy="2713094"/>
            <a:chOff x="3923928" y="1547223"/>
            <a:chExt cx="1584176" cy="224181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788024" y="1556792"/>
              <a:ext cx="720080" cy="1008112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3923928" y="1547223"/>
              <a:ext cx="720080" cy="1008112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95936" y="2636912"/>
              <a:ext cx="1440160" cy="0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644008" y="2708920"/>
              <a:ext cx="0" cy="1080120"/>
            </a:xfrm>
            <a:prstGeom prst="lin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" b="50139" l="55000" r="93958">
                        <a14:foregroundMark x1="58854" y1="41250" x2="58646" y2="8611"/>
                        <a14:foregroundMark x1="90417" y1="43889" x2="90000" y2="8750"/>
                        <a14:foregroundMark x1="61042" y1="46667" x2="8625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2" r="6725" b="50000"/>
          <a:stretch/>
        </p:blipFill>
        <p:spPr bwMode="auto">
          <a:xfrm>
            <a:off x="5580112" y="1264886"/>
            <a:ext cx="2084937" cy="20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2" b="85694" l="8438" r="46875">
                        <a14:foregroundMark x1="15521" y1="47083" x2="40833" y2="46944"/>
                        <a14:foregroundMark x1="12188" y1="48750" x2="11875" y2="81806"/>
                        <a14:foregroundMark x1="43646" y1="47639" x2="43958" y2="8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8" t="8276" r="53937" b="14712"/>
          <a:stretch/>
        </p:blipFill>
        <p:spPr bwMode="auto">
          <a:xfrm>
            <a:off x="5611279" y="732977"/>
            <a:ext cx="2232249" cy="34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4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Вывод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Таким образом, использование в ДОУ различных форм  взаимодействия с родителями по всестороннему развитию детей старшего дошкольного возраста, позволяет повысить родительскую компетенцию, родители принимают активное участие в воспитании и образовании своих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8807" y="26369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8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4875" y="2174669"/>
            <a:ext cx="2556284" cy="20774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Эффективные формы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сотрудничества педагогов с семьей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64518"/>
            <a:ext cx="1872208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Досуговые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формы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7263" y="2469337"/>
            <a:ext cx="1872208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Консультации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61159" y="523428"/>
            <a:ext cx="2862242" cy="163449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Тематические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выставки детских работ и участие в детско – родительских конкурсах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4875" y="593486"/>
            <a:ext cx="2016224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/>
              <a:t>Анкетирование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97263" y="3940830"/>
            <a:ext cx="1872208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Родительские собрания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6496" y="2420888"/>
            <a:ext cx="1872208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формы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496" y="3940830"/>
            <a:ext cx="2575876" cy="13280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Наглядно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познавательные и информационные формы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4875" y="4696063"/>
            <a:ext cx="2232248" cy="10215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«Дни открытых дверей»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>
            <a:stCxn id="4" idx="1"/>
            <a:endCxn id="5" idx="2"/>
          </p:cNvCxnSpPr>
          <p:nvPr/>
        </p:nvCxnSpPr>
        <p:spPr>
          <a:xfrm flipH="1" flipV="1">
            <a:off x="1331640" y="1686074"/>
            <a:ext cx="2147594" cy="7928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  <a:endCxn id="8" idx="2"/>
          </p:cNvCxnSpPr>
          <p:nvPr/>
        </p:nvCxnSpPr>
        <p:spPr>
          <a:xfrm flipH="1" flipV="1">
            <a:off x="4112987" y="1615042"/>
            <a:ext cx="270030" cy="5596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7"/>
            <a:endCxn id="7" idx="2"/>
          </p:cNvCxnSpPr>
          <p:nvPr/>
        </p:nvCxnSpPr>
        <p:spPr>
          <a:xfrm flipV="1">
            <a:off x="5286800" y="2157918"/>
            <a:ext cx="1805480" cy="3209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1"/>
          </p:cNvCxnSpPr>
          <p:nvPr/>
        </p:nvCxnSpPr>
        <p:spPr>
          <a:xfrm flipV="1">
            <a:off x="5661159" y="2980115"/>
            <a:ext cx="936104" cy="6817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5"/>
            <a:endCxn id="9" idx="1"/>
          </p:cNvCxnSpPr>
          <p:nvPr/>
        </p:nvCxnSpPr>
        <p:spPr>
          <a:xfrm>
            <a:off x="5286800" y="3947843"/>
            <a:ext cx="1310463" cy="5037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4"/>
            <a:endCxn id="12" idx="0"/>
          </p:cNvCxnSpPr>
          <p:nvPr/>
        </p:nvCxnSpPr>
        <p:spPr>
          <a:xfrm flipH="1">
            <a:off x="4220999" y="4252072"/>
            <a:ext cx="162018" cy="4439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3"/>
          </p:cNvCxnSpPr>
          <p:nvPr/>
        </p:nvCxnSpPr>
        <p:spPr>
          <a:xfrm flipH="1">
            <a:off x="2792372" y="3947843"/>
            <a:ext cx="686862" cy="6569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2"/>
            <a:endCxn id="10" idx="3"/>
          </p:cNvCxnSpPr>
          <p:nvPr/>
        </p:nvCxnSpPr>
        <p:spPr>
          <a:xfrm flipH="1" flipV="1">
            <a:off x="2088704" y="2931666"/>
            <a:ext cx="1016171" cy="28170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Досуговые </a:t>
            </a:r>
            <a:r>
              <a:rPr lang="ru-RU" dirty="0"/>
              <a:t>формы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6568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9" y="1268760"/>
            <a:ext cx="3488211" cy="52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1081587"/>
            <a:ext cx="8489672" cy="56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 b="19417"/>
          <a:stretch/>
        </p:blipFill>
        <p:spPr bwMode="auto">
          <a:xfrm>
            <a:off x="467543" y="1340768"/>
            <a:ext cx="31918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16257"/>
          <a:stretch/>
        </p:blipFill>
        <p:spPr bwMode="auto">
          <a:xfrm>
            <a:off x="3923928" y="1184022"/>
            <a:ext cx="3129387" cy="530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82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Тематические </a:t>
            </a:r>
            <a:r>
              <a:rPr lang="ru-RU" sz="3600" dirty="0"/>
              <a:t>выставки детских работ и участие в детско – родительских конкурсах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8" y="1988840"/>
            <a:ext cx="501917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84" y="1772816"/>
            <a:ext cx="3739344" cy="49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" y="3563889"/>
            <a:ext cx="4259627" cy="31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07504"/>
            <a:ext cx="3231992" cy="575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4" y="1124744"/>
            <a:ext cx="3176130" cy="565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3" y="2024337"/>
            <a:ext cx="6452672" cy="484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Родительские собрания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399"/>
            <a:ext cx="4847184" cy="36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4507"/>
            <a:ext cx="4709528" cy="353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9" y="3431412"/>
            <a:ext cx="4341267" cy="32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«Дни открытых дверей»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50780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86" y="3140968"/>
            <a:ext cx="4750933" cy="35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G_20221123_0915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" y="1196752"/>
            <a:ext cx="4712015" cy="265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46" y="3695101"/>
            <a:ext cx="5543600" cy="31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1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0211" r="1459" b="6054"/>
          <a:stretch/>
        </p:blipFill>
        <p:spPr bwMode="auto">
          <a:xfrm>
            <a:off x="2347816" y="4653136"/>
            <a:ext cx="7101445" cy="35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9772" r="1511" b="5612"/>
          <a:stretch/>
        </p:blipFill>
        <p:spPr bwMode="auto">
          <a:xfrm>
            <a:off x="2843808" y="1412776"/>
            <a:ext cx="6169689" cy="30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Наглядно </a:t>
            </a:r>
            <a:r>
              <a:rPr lang="ru-RU" sz="3600" dirty="0"/>
              <a:t>– познавательные и информационные формы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20887"/>
            <a:ext cx="3168353" cy="422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Виртуальные </a:t>
            </a:r>
            <a:r>
              <a:rPr lang="ru-RU" sz="3600" dirty="0"/>
              <a:t>формы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5264" r="8269" b="6250"/>
          <a:stretch/>
        </p:blipFill>
        <p:spPr bwMode="auto">
          <a:xfrm>
            <a:off x="0" y="692696"/>
            <a:ext cx="5687512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t="18500" r="6724" b="14967"/>
          <a:stretch/>
        </p:blipFill>
        <p:spPr bwMode="auto">
          <a:xfrm>
            <a:off x="3203848" y="3429000"/>
            <a:ext cx="5628215" cy="31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Мастер-класс «Активные формы работы с родителями по всестороннему  развитию  детей старшего дошкольного возраста» </vt:lpstr>
      <vt:lpstr>Презентация PowerPoint</vt:lpstr>
      <vt:lpstr>Досуговые формы</vt:lpstr>
      <vt:lpstr>Анкетирование</vt:lpstr>
      <vt:lpstr>Тематические выставки детских работ и участие в детско – родительских конкурсах</vt:lpstr>
      <vt:lpstr>Родительские собрания</vt:lpstr>
      <vt:lpstr>«Дни открытых дверей» </vt:lpstr>
      <vt:lpstr>Наглядно – познавательные и информационные формы </vt:lpstr>
      <vt:lpstr>Виртуальные формы </vt:lpstr>
      <vt:lpstr>«Играйте вместе с нами»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«Активные формы работы с родителями по всестороннему  развитию  детей старшего дошкольного возраста»</dc:title>
  <dc:creator>ASUS</dc:creator>
  <cp:lastModifiedBy>User</cp:lastModifiedBy>
  <cp:revision>17</cp:revision>
  <dcterms:created xsi:type="dcterms:W3CDTF">2023-04-16T18:05:25Z</dcterms:created>
  <dcterms:modified xsi:type="dcterms:W3CDTF">2023-06-08T17:17:10Z</dcterms:modified>
</cp:coreProperties>
</file>