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top-fon.com/uploads/posts/2023-01/1674688681_top-fon-com-p-fon-dlya-prezentatsii-nachalnaya-shkola-sk-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714348" y="1285860"/>
            <a:ext cx="750099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Родительское собрание </a:t>
            </a:r>
          </a:p>
          <a:p>
            <a:pPr algn="ctr"/>
            <a:r>
              <a:rPr lang="ru-RU" sz="3600" dirty="0" smtClean="0"/>
              <a:t>в подготовительной к школе группе </a:t>
            </a:r>
          </a:p>
          <a:p>
            <a:pPr algn="ctr"/>
            <a:r>
              <a:rPr lang="ru-RU" sz="4800" b="1" dirty="0" smtClean="0"/>
              <a:t>«Помочь учиться»</a:t>
            </a:r>
            <a:endParaRPr lang="ru-RU" sz="4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500034" y="500042"/>
            <a:ext cx="3714776" cy="250033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ВОЛЕВАЯ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786314" y="500042"/>
            <a:ext cx="3714776" cy="250033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СОЦИАЛЬНАЯ КОММУНИКАТИВНАЯ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00034" y="3714752"/>
            <a:ext cx="3714776" cy="242889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ИНТЕЛЛЕКТУАЛЬНАЯ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786314" y="3714752"/>
            <a:ext cx="3714776" cy="242889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МОТИВАЦИОННАЯ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BestGirls\Desktop\родительское собрание\психические процессы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BestGirls\Desktop\родительское собрание\мнемотаблиц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694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BestGirls\Desktop\S9V2k4hQTo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top-fon.com/uploads/posts/2023-01/1674688681_top-fon-com-p-fon-dlya-prezentatsii-nachalnaya-shkola-sk-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000100" y="1285860"/>
            <a:ext cx="66437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УДАЧИ И УСПЕХОВ В ШКОЛЕ!</a:t>
            </a:r>
            <a:endParaRPr lang="ru-RU" sz="4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22</Words>
  <Application>Microsoft Office PowerPoint</Application>
  <PresentationFormat>Экран (4:3)</PresentationFormat>
  <Paragraphs>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BestGirls</dc:creator>
  <cp:lastModifiedBy>BestGirls</cp:lastModifiedBy>
  <cp:revision>3</cp:revision>
  <dcterms:created xsi:type="dcterms:W3CDTF">2023-04-07T08:25:56Z</dcterms:created>
  <dcterms:modified xsi:type="dcterms:W3CDTF">2023-04-07T10:30:17Z</dcterms:modified>
</cp:coreProperties>
</file>