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2" r:id="rId4"/>
    <p:sldId id="263" r:id="rId5"/>
    <p:sldId id="261" r:id="rId6"/>
    <p:sldId id="260" r:id="rId7"/>
    <p:sldId id="265" r:id="rId8"/>
    <p:sldId id="266" r:id="rId9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BD1EC-0A74-4C11-AF16-393D6989F7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63935-9E6E-435B-832F-50DD3BCCD1A6}">
      <dgm:prSet phldrT="[Текст]" custT="1"/>
      <dgm:spPr/>
      <dgm:t>
        <a:bodyPr/>
        <a:lstStyle/>
        <a:p>
          <a:r>
            <a:rPr lang="ru-RU" sz="1700" b="1" dirty="0" smtClean="0"/>
            <a:t>Доброжелательность</a:t>
          </a:r>
          <a:endParaRPr lang="ru-RU" sz="1700" b="1" dirty="0"/>
        </a:p>
      </dgm:t>
    </dgm:pt>
    <dgm:pt modelId="{E3D37B6E-39EC-4E08-B34F-FEFB5F59B76F}" type="parTrans" cxnId="{5E25A890-5F34-48F3-B42C-2131197699A2}">
      <dgm:prSet/>
      <dgm:spPr/>
      <dgm:t>
        <a:bodyPr/>
        <a:lstStyle/>
        <a:p>
          <a:endParaRPr lang="ru-RU" sz="1700" b="1"/>
        </a:p>
      </dgm:t>
    </dgm:pt>
    <dgm:pt modelId="{BD5FBF59-41D2-4505-9150-A3DB11E277B5}" type="sibTrans" cxnId="{5E25A890-5F34-48F3-B42C-2131197699A2}">
      <dgm:prSet/>
      <dgm:spPr/>
      <dgm:t>
        <a:bodyPr/>
        <a:lstStyle/>
        <a:p>
          <a:endParaRPr lang="ru-RU" sz="1700" b="1"/>
        </a:p>
      </dgm:t>
    </dgm:pt>
    <dgm:pt modelId="{CA4280C6-2DE0-4EEF-9DC3-E8758579A240}">
      <dgm:prSet phldrT="[Текст]" custT="1"/>
      <dgm:spPr/>
      <dgm:t>
        <a:bodyPr/>
        <a:lstStyle/>
        <a:p>
          <a:r>
            <a:rPr lang="ru-RU" sz="1700" b="1" dirty="0" smtClean="0"/>
            <a:t>Открытость</a:t>
          </a:r>
          <a:endParaRPr lang="ru-RU" sz="1700" b="1" dirty="0"/>
        </a:p>
      </dgm:t>
    </dgm:pt>
    <dgm:pt modelId="{32D70D8E-FA74-446D-97CD-EDE96B37A989}" type="parTrans" cxnId="{C37A4881-F539-48FA-959C-2F48E2837C63}">
      <dgm:prSet/>
      <dgm:spPr/>
      <dgm:t>
        <a:bodyPr/>
        <a:lstStyle/>
        <a:p>
          <a:endParaRPr lang="ru-RU" sz="1700" b="1"/>
        </a:p>
      </dgm:t>
    </dgm:pt>
    <dgm:pt modelId="{85D934E8-8E95-4C27-B65B-65ACB57867AB}" type="sibTrans" cxnId="{C37A4881-F539-48FA-959C-2F48E2837C63}">
      <dgm:prSet/>
      <dgm:spPr/>
      <dgm:t>
        <a:bodyPr/>
        <a:lstStyle/>
        <a:p>
          <a:endParaRPr lang="ru-RU" sz="1700" b="1"/>
        </a:p>
      </dgm:t>
    </dgm:pt>
    <dgm:pt modelId="{DB66ECD0-AC7C-460B-91CB-17F5BC3A2177}">
      <dgm:prSet phldrT="[Текст]" custT="1"/>
      <dgm:spPr/>
      <dgm:t>
        <a:bodyPr/>
        <a:lstStyle/>
        <a:p>
          <a:r>
            <a:rPr lang="ru-RU" sz="1700" b="1" dirty="0" smtClean="0"/>
            <a:t>Доверие (+</a:t>
          </a:r>
          <a:r>
            <a:rPr lang="ru-RU" sz="1700" b="1" dirty="0" err="1" smtClean="0"/>
            <a:t>Незаискивание</a:t>
          </a:r>
          <a:r>
            <a:rPr lang="ru-RU" sz="1700" b="1" dirty="0" smtClean="0"/>
            <a:t>)</a:t>
          </a:r>
          <a:endParaRPr lang="ru-RU" sz="1700" b="1" dirty="0"/>
        </a:p>
      </dgm:t>
    </dgm:pt>
    <dgm:pt modelId="{4DF95C3D-BB0A-45EA-8693-1DBB223315D6}" type="parTrans" cxnId="{8A7CF5BF-BF40-4B85-A560-2C6D6A4E0978}">
      <dgm:prSet/>
      <dgm:spPr/>
      <dgm:t>
        <a:bodyPr/>
        <a:lstStyle/>
        <a:p>
          <a:endParaRPr lang="ru-RU" sz="1700" b="1"/>
        </a:p>
      </dgm:t>
    </dgm:pt>
    <dgm:pt modelId="{CF1BA2A5-8FFC-41A6-A6BF-52171B2A5EC4}" type="sibTrans" cxnId="{8A7CF5BF-BF40-4B85-A560-2C6D6A4E0978}">
      <dgm:prSet/>
      <dgm:spPr/>
      <dgm:t>
        <a:bodyPr/>
        <a:lstStyle/>
        <a:p>
          <a:endParaRPr lang="ru-RU" sz="1700" b="1"/>
        </a:p>
      </dgm:t>
    </dgm:pt>
    <dgm:pt modelId="{C16496C3-C784-4D91-B400-35204173A2A8}">
      <dgm:prSet phldrT="[Текст]" custT="1"/>
      <dgm:spPr/>
      <dgm:t>
        <a:bodyPr/>
        <a:lstStyle/>
        <a:p>
          <a:r>
            <a:rPr lang="ru-RU" sz="1700" b="1" dirty="0" smtClean="0"/>
            <a:t>Индивидуальный подход</a:t>
          </a:r>
          <a:endParaRPr lang="ru-RU" sz="1700" b="1" dirty="0"/>
        </a:p>
      </dgm:t>
    </dgm:pt>
    <dgm:pt modelId="{5F753211-F365-4375-9103-99541769504D}" type="parTrans" cxnId="{2D7712E2-4385-421C-BF9C-E0F151D41BCE}">
      <dgm:prSet/>
      <dgm:spPr/>
      <dgm:t>
        <a:bodyPr/>
        <a:lstStyle/>
        <a:p>
          <a:endParaRPr lang="ru-RU" sz="1700" b="1"/>
        </a:p>
      </dgm:t>
    </dgm:pt>
    <dgm:pt modelId="{1A7FF4F4-CFBB-4B63-9635-B5D296E5CAAA}" type="sibTrans" cxnId="{2D7712E2-4385-421C-BF9C-E0F151D41BCE}">
      <dgm:prSet/>
      <dgm:spPr/>
      <dgm:t>
        <a:bodyPr/>
        <a:lstStyle/>
        <a:p>
          <a:endParaRPr lang="ru-RU" sz="1700" b="1"/>
        </a:p>
      </dgm:t>
    </dgm:pt>
    <dgm:pt modelId="{621C00B8-7CE3-4EAE-8A32-D035DC9FC7D4}">
      <dgm:prSet phldrT="[Текст]" custT="1"/>
      <dgm:spPr/>
      <dgm:t>
        <a:bodyPr/>
        <a:lstStyle/>
        <a:p>
          <a:r>
            <a:rPr lang="ru-RU" sz="1700" b="1" dirty="0" smtClean="0"/>
            <a:t>Динамичность</a:t>
          </a:r>
          <a:endParaRPr lang="ru-RU" sz="1700" b="1" dirty="0"/>
        </a:p>
      </dgm:t>
    </dgm:pt>
    <dgm:pt modelId="{56568B4C-F6BF-4E17-88A8-B94C7A488027}" type="parTrans" cxnId="{46B94E1D-0F0E-4F5A-90C6-441592E47010}">
      <dgm:prSet/>
      <dgm:spPr/>
      <dgm:t>
        <a:bodyPr/>
        <a:lstStyle/>
        <a:p>
          <a:endParaRPr lang="ru-RU" sz="1700" b="1"/>
        </a:p>
      </dgm:t>
    </dgm:pt>
    <dgm:pt modelId="{FA6CB748-4B9E-498D-B0E7-469F738F7D09}" type="sibTrans" cxnId="{46B94E1D-0F0E-4F5A-90C6-441592E47010}">
      <dgm:prSet/>
      <dgm:spPr/>
      <dgm:t>
        <a:bodyPr/>
        <a:lstStyle/>
        <a:p>
          <a:endParaRPr lang="ru-RU" sz="1700" b="1"/>
        </a:p>
      </dgm:t>
    </dgm:pt>
    <dgm:pt modelId="{585797F3-29D4-4CB5-A61A-A724098B4302}">
      <dgm:prSet phldrT="[Текст]" custT="1"/>
      <dgm:spPr/>
      <dgm:t>
        <a:bodyPr/>
        <a:lstStyle/>
        <a:p>
          <a:r>
            <a:rPr lang="ru-RU" sz="1700" b="1" dirty="0" smtClean="0"/>
            <a:t>Сотрудничество</a:t>
          </a:r>
          <a:endParaRPr lang="ru-RU" sz="1700" b="1" dirty="0"/>
        </a:p>
      </dgm:t>
    </dgm:pt>
    <dgm:pt modelId="{DD574A20-C92A-44F3-AA2B-BE4E9523225D}" type="parTrans" cxnId="{315704F7-36E6-48D3-A717-919CAD966BBE}">
      <dgm:prSet/>
      <dgm:spPr/>
      <dgm:t>
        <a:bodyPr/>
        <a:lstStyle/>
        <a:p>
          <a:endParaRPr lang="ru-RU" sz="1700" b="1"/>
        </a:p>
      </dgm:t>
    </dgm:pt>
    <dgm:pt modelId="{529FEE54-2556-454B-B091-E5EFBB65FB12}" type="sibTrans" cxnId="{315704F7-36E6-48D3-A717-919CAD966BBE}">
      <dgm:prSet/>
      <dgm:spPr/>
      <dgm:t>
        <a:bodyPr/>
        <a:lstStyle/>
        <a:p>
          <a:endParaRPr lang="ru-RU" sz="1700" b="1"/>
        </a:p>
      </dgm:t>
    </dgm:pt>
    <dgm:pt modelId="{2BBF6C19-1474-481F-B205-AE07D5D42C42}">
      <dgm:prSet phldrT="[Текст]" custT="1"/>
      <dgm:spPr/>
      <dgm:t>
        <a:bodyPr/>
        <a:lstStyle/>
        <a:p>
          <a:r>
            <a:rPr lang="ru-RU" sz="1700" b="1" dirty="0" smtClean="0"/>
            <a:t>Равная ответственность</a:t>
          </a:r>
          <a:endParaRPr lang="ru-RU" sz="1700" b="1" dirty="0"/>
        </a:p>
      </dgm:t>
    </dgm:pt>
    <dgm:pt modelId="{8FCF1588-E739-4C4D-85D0-4E150C0C0D83}" type="parTrans" cxnId="{2980787E-085F-4312-A3D9-574D763D3A74}">
      <dgm:prSet/>
      <dgm:spPr/>
      <dgm:t>
        <a:bodyPr/>
        <a:lstStyle/>
        <a:p>
          <a:endParaRPr lang="ru-RU" sz="1700" b="1"/>
        </a:p>
      </dgm:t>
    </dgm:pt>
    <dgm:pt modelId="{5E4EA79B-11F8-4B10-B69B-9D8A84072BB5}" type="sibTrans" cxnId="{2980787E-085F-4312-A3D9-574D763D3A74}">
      <dgm:prSet/>
      <dgm:spPr/>
      <dgm:t>
        <a:bodyPr/>
        <a:lstStyle/>
        <a:p>
          <a:endParaRPr lang="ru-RU" sz="1700" b="1"/>
        </a:p>
      </dgm:t>
    </dgm:pt>
    <dgm:pt modelId="{5504B595-278F-4561-9171-596559DAC642}">
      <dgm:prSet phldrT="[Текст]" custT="1"/>
      <dgm:spPr/>
      <dgm:t>
        <a:bodyPr/>
        <a:lstStyle/>
        <a:p>
          <a:r>
            <a:rPr lang="ru-RU" sz="1700" b="1" dirty="0" smtClean="0"/>
            <a:t>Единство целей</a:t>
          </a:r>
          <a:endParaRPr lang="ru-RU" sz="1700" b="1" dirty="0"/>
        </a:p>
      </dgm:t>
    </dgm:pt>
    <dgm:pt modelId="{6AFFE8DD-AD32-438C-8DDF-77ECDD82C1C9}" type="parTrans" cxnId="{79F3C6DB-C9B4-4024-8E0A-4335D0C18D6C}">
      <dgm:prSet/>
      <dgm:spPr/>
      <dgm:t>
        <a:bodyPr/>
        <a:lstStyle/>
        <a:p>
          <a:endParaRPr lang="ru-RU" sz="1700" b="1"/>
        </a:p>
      </dgm:t>
    </dgm:pt>
    <dgm:pt modelId="{24B85638-9D67-4BB6-8B92-0EC947114074}" type="sibTrans" cxnId="{79F3C6DB-C9B4-4024-8E0A-4335D0C18D6C}">
      <dgm:prSet/>
      <dgm:spPr/>
      <dgm:t>
        <a:bodyPr/>
        <a:lstStyle/>
        <a:p>
          <a:endParaRPr lang="ru-RU" sz="1700" b="1"/>
        </a:p>
      </dgm:t>
    </dgm:pt>
    <dgm:pt modelId="{6A2CA1BF-E7E1-438D-8465-18432D934AB9}">
      <dgm:prSet phldrT="[Текст]" custT="1"/>
      <dgm:spPr/>
      <dgm:t>
        <a:bodyPr/>
        <a:lstStyle/>
        <a:p>
          <a:r>
            <a:rPr lang="ru-RU" sz="1700" b="1" dirty="0" smtClean="0"/>
            <a:t>Единый подход ДОУ и семьи к воспитанию</a:t>
          </a:r>
          <a:endParaRPr lang="ru-RU" sz="1700" b="1" dirty="0"/>
        </a:p>
      </dgm:t>
    </dgm:pt>
    <dgm:pt modelId="{69E1DB90-0DAC-44B9-9979-5CCF01E8DBA9}" type="parTrans" cxnId="{B5627054-B68F-4743-88AA-7FF582082B7A}">
      <dgm:prSet/>
      <dgm:spPr/>
      <dgm:t>
        <a:bodyPr/>
        <a:lstStyle/>
        <a:p>
          <a:endParaRPr lang="ru-RU" sz="1700" b="1"/>
        </a:p>
      </dgm:t>
    </dgm:pt>
    <dgm:pt modelId="{AA05B203-C0E6-48C7-835E-0969539F051C}" type="sibTrans" cxnId="{B5627054-B68F-4743-88AA-7FF582082B7A}">
      <dgm:prSet/>
      <dgm:spPr/>
      <dgm:t>
        <a:bodyPr/>
        <a:lstStyle/>
        <a:p>
          <a:endParaRPr lang="ru-RU" sz="1700" b="1"/>
        </a:p>
      </dgm:t>
    </dgm:pt>
    <dgm:pt modelId="{117C8E0B-099E-4F10-8395-6457FA9F1654}">
      <dgm:prSet phldrT="[Текст]" custT="1"/>
      <dgm:spPr/>
      <dgm:t>
        <a:bodyPr/>
        <a:lstStyle/>
        <a:p>
          <a:r>
            <a:rPr lang="ru-RU" sz="1700" b="1" dirty="0" smtClean="0"/>
            <a:t>Совместная разработка правил общения, в том числе – в чатах</a:t>
          </a:r>
          <a:endParaRPr lang="ru-RU" sz="1700" b="1" dirty="0"/>
        </a:p>
      </dgm:t>
    </dgm:pt>
    <dgm:pt modelId="{0DF5F71B-6C26-4CF0-8BF0-A53F3CFA39D2}" type="parTrans" cxnId="{EE6C656C-2D0F-4209-804B-CAF433179E81}">
      <dgm:prSet/>
      <dgm:spPr/>
      <dgm:t>
        <a:bodyPr/>
        <a:lstStyle/>
        <a:p>
          <a:endParaRPr lang="ru-RU" sz="1700"/>
        </a:p>
      </dgm:t>
    </dgm:pt>
    <dgm:pt modelId="{16E44566-4703-492E-9554-86BEB300CA35}" type="sibTrans" cxnId="{EE6C656C-2D0F-4209-804B-CAF433179E81}">
      <dgm:prSet/>
      <dgm:spPr/>
      <dgm:t>
        <a:bodyPr/>
        <a:lstStyle/>
        <a:p>
          <a:endParaRPr lang="ru-RU" sz="1700"/>
        </a:p>
      </dgm:t>
    </dgm:pt>
    <dgm:pt modelId="{06235F43-1BC9-4BB5-9FE5-57E87D647A63}" type="pres">
      <dgm:prSet presAssocID="{B5DBD1EC-0A74-4C11-AF16-393D6989F7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61646D-BB56-415B-8C19-C66BFB52D4E8}" type="pres">
      <dgm:prSet presAssocID="{32363935-9E6E-435B-832F-50DD3BCCD1A6}" presName="node" presStyleLbl="node1" presStyleIdx="0" presStyleCnt="10" custScaleX="106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95A25-7AE2-4C8B-B6BD-BC69F1405A57}" type="pres">
      <dgm:prSet presAssocID="{BD5FBF59-41D2-4505-9150-A3DB11E277B5}" presName="sibTrans" presStyleCnt="0"/>
      <dgm:spPr/>
    </dgm:pt>
    <dgm:pt modelId="{08F8494D-C4D9-40C5-8AAE-2C252D065C1B}" type="pres">
      <dgm:prSet presAssocID="{5504B595-278F-4561-9171-596559DAC64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43168-44F4-4797-A710-EC61F06C095D}" type="pres">
      <dgm:prSet presAssocID="{24B85638-9D67-4BB6-8B92-0EC947114074}" presName="sibTrans" presStyleCnt="0"/>
      <dgm:spPr/>
    </dgm:pt>
    <dgm:pt modelId="{23C0BC1B-D74C-4B93-8D8B-0EAFDAFAF57D}" type="pres">
      <dgm:prSet presAssocID="{CA4280C6-2DE0-4EEF-9DC3-E8758579A24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36ED-9776-4112-B929-C826F9857386}" type="pres">
      <dgm:prSet presAssocID="{85D934E8-8E95-4C27-B65B-65ACB57867AB}" presName="sibTrans" presStyleCnt="0"/>
      <dgm:spPr/>
    </dgm:pt>
    <dgm:pt modelId="{303A4563-7A6F-49B5-90C9-71737DCEBCD8}" type="pres">
      <dgm:prSet presAssocID="{DB66ECD0-AC7C-460B-91CB-17F5BC3A217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F25D5-8DCA-46CB-BB5C-996CA4161E88}" type="pres">
      <dgm:prSet presAssocID="{CF1BA2A5-8FFC-41A6-A6BF-52171B2A5EC4}" presName="sibTrans" presStyleCnt="0"/>
      <dgm:spPr/>
    </dgm:pt>
    <dgm:pt modelId="{6096D971-C8E3-4051-AEF0-326ACA47C5CE}" type="pres">
      <dgm:prSet presAssocID="{C16496C3-C784-4D91-B400-35204173A2A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C24AF-D3E7-4D7C-A9AF-BD640AD1A848}" type="pres">
      <dgm:prSet presAssocID="{1A7FF4F4-CFBB-4B63-9635-B5D296E5CAAA}" presName="sibTrans" presStyleCnt="0"/>
      <dgm:spPr/>
    </dgm:pt>
    <dgm:pt modelId="{35D4CF6A-AE79-4583-8947-11DBB015B30F}" type="pres">
      <dgm:prSet presAssocID="{585797F3-29D4-4CB5-A61A-A724098B430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72D84-6B20-4FE2-A50C-8CDEF7AEAC7F}" type="pres">
      <dgm:prSet presAssocID="{529FEE54-2556-454B-B091-E5EFBB65FB12}" presName="sibTrans" presStyleCnt="0"/>
      <dgm:spPr/>
    </dgm:pt>
    <dgm:pt modelId="{F574A28B-3DBB-4E12-B7EF-25932B80A115}" type="pres">
      <dgm:prSet presAssocID="{2BBF6C19-1474-481F-B205-AE07D5D42C4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B4E4B-1340-4B09-AE2E-6C32D5DDBD5F}" type="pres">
      <dgm:prSet presAssocID="{5E4EA79B-11F8-4B10-B69B-9D8A84072BB5}" presName="sibTrans" presStyleCnt="0"/>
      <dgm:spPr/>
    </dgm:pt>
    <dgm:pt modelId="{A9CB11D9-634F-466D-82E0-C4ED07BB8472}" type="pres">
      <dgm:prSet presAssocID="{621C00B8-7CE3-4EAE-8A32-D035DC9FC7D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1F5F0-64D0-4375-9D4F-35CB0E3D2598}" type="pres">
      <dgm:prSet presAssocID="{FA6CB748-4B9E-498D-B0E7-469F738F7D09}" presName="sibTrans" presStyleCnt="0"/>
      <dgm:spPr/>
    </dgm:pt>
    <dgm:pt modelId="{4FB78395-2899-461C-A449-4AD706747564}" type="pres">
      <dgm:prSet presAssocID="{6A2CA1BF-E7E1-438D-8465-18432D934AB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2DBBD-C367-4650-A00C-3A7AA9A4884E}" type="pres">
      <dgm:prSet presAssocID="{AA05B203-C0E6-48C7-835E-0969539F051C}" presName="sibTrans" presStyleCnt="0"/>
      <dgm:spPr/>
    </dgm:pt>
    <dgm:pt modelId="{243CF6DE-7900-4CB1-8BAC-B5CCE4A4566A}" type="pres">
      <dgm:prSet presAssocID="{117C8E0B-099E-4F10-8395-6457FA9F1654}" presName="node" presStyleLbl="node1" presStyleIdx="9" presStyleCnt="10" custScaleX="253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9928D-F6DE-4604-AAC6-81576640DC8D}" type="presOf" srcId="{621C00B8-7CE3-4EAE-8A32-D035DC9FC7D4}" destId="{A9CB11D9-634F-466D-82E0-C4ED07BB8472}" srcOrd="0" destOrd="0" presId="urn:microsoft.com/office/officeart/2005/8/layout/default"/>
    <dgm:cxn modelId="{B5627054-B68F-4743-88AA-7FF582082B7A}" srcId="{B5DBD1EC-0A74-4C11-AF16-393D6989F7C3}" destId="{6A2CA1BF-E7E1-438D-8465-18432D934AB9}" srcOrd="8" destOrd="0" parTransId="{69E1DB90-0DAC-44B9-9979-5CCF01E8DBA9}" sibTransId="{AA05B203-C0E6-48C7-835E-0969539F051C}"/>
    <dgm:cxn modelId="{C9931958-A3F1-434C-BD34-A63E5ED2EA57}" type="presOf" srcId="{2BBF6C19-1474-481F-B205-AE07D5D42C42}" destId="{F574A28B-3DBB-4E12-B7EF-25932B80A115}" srcOrd="0" destOrd="0" presId="urn:microsoft.com/office/officeart/2005/8/layout/default"/>
    <dgm:cxn modelId="{51B5FEAC-0D14-4527-A347-910604A4896E}" type="presOf" srcId="{117C8E0B-099E-4F10-8395-6457FA9F1654}" destId="{243CF6DE-7900-4CB1-8BAC-B5CCE4A4566A}" srcOrd="0" destOrd="0" presId="urn:microsoft.com/office/officeart/2005/8/layout/default"/>
    <dgm:cxn modelId="{46B94E1D-0F0E-4F5A-90C6-441592E47010}" srcId="{B5DBD1EC-0A74-4C11-AF16-393D6989F7C3}" destId="{621C00B8-7CE3-4EAE-8A32-D035DC9FC7D4}" srcOrd="7" destOrd="0" parTransId="{56568B4C-F6BF-4E17-88A8-B94C7A488027}" sibTransId="{FA6CB748-4B9E-498D-B0E7-469F738F7D09}"/>
    <dgm:cxn modelId="{315704F7-36E6-48D3-A717-919CAD966BBE}" srcId="{B5DBD1EC-0A74-4C11-AF16-393D6989F7C3}" destId="{585797F3-29D4-4CB5-A61A-A724098B4302}" srcOrd="5" destOrd="0" parTransId="{DD574A20-C92A-44F3-AA2B-BE4E9523225D}" sibTransId="{529FEE54-2556-454B-B091-E5EFBB65FB12}"/>
    <dgm:cxn modelId="{229392CA-DE10-4D15-ABDB-893DAB2CF366}" type="presOf" srcId="{6A2CA1BF-E7E1-438D-8465-18432D934AB9}" destId="{4FB78395-2899-461C-A449-4AD706747564}" srcOrd="0" destOrd="0" presId="urn:microsoft.com/office/officeart/2005/8/layout/default"/>
    <dgm:cxn modelId="{E03C68AD-6351-49DA-858F-C5F91095FC02}" type="presOf" srcId="{32363935-9E6E-435B-832F-50DD3BCCD1A6}" destId="{6361646D-BB56-415B-8C19-C66BFB52D4E8}" srcOrd="0" destOrd="0" presId="urn:microsoft.com/office/officeart/2005/8/layout/default"/>
    <dgm:cxn modelId="{C37A4881-F539-48FA-959C-2F48E2837C63}" srcId="{B5DBD1EC-0A74-4C11-AF16-393D6989F7C3}" destId="{CA4280C6-2DE0-4EEF-9DC3-E8758579A240}" srcOrd="2" destOrd="0" parTransId="{32D70D8E-FA74-446D-97CD-EDE96B37A989}" sibTransId="{85D934E8-8E95-4C27-B65B-65ACB57867AB}"/>
    <dgm:cxn modelId="{5E25A890-5F34-48F3-B42C-2131197699A2}" srcId="{B5DBD1EC-0A74-4C11-AF16-393D6989F7C3}" destId="{32363935-9E6E-435B-832F-50DD3BCCD1A6}" srcOrd="0" destOrd="0" parTransId="{E3D37B6E-39EC-4E08-B34F-FEFB5F59B76F}" sibTransId="{BD5FBF59-41D2-4505-9150-A3DB11E277B5}"/>
    <dgm:cxn modelId="{BBFE679D-7AB0-48F9-9004-75E98F44FA92}" type="presOf" srcId="{C16496C3-C784-4D91-B400-35204173A2A8}" destId="{6096D971-C8E3-4051-AEF0-326ACA47C5CE}" srcOrd="0" destOrd="0" presId="urn:microsoft.com/office/officeart/2005/8/layout/default"/>
    <dgm:cxn modelId="{2C09DF51-7476-4150-9FDC-6C537D0BACD1}" type="presOf" srcId="{5504B595-278F-4561-9171-596559DAC642}" destId="{08F8494D-C4D9-40C5-8AAE-2C252D065C1B}" srcOrd="0" destOrd="0" presId="urn:microsoft.com/office/officeart/2005/8/layout/default"/>
    <dgm:cxn modelId="{2F07D796-D6A6-4BA3-A712-8D89F82AFD39}" type="presOf" srcId="{B5DBD1EC-0A74-4C11-AF16-393D6989F7C3}" destId="{06235F43-1BC9-4BB5-9FE5-57E87D647A63}" srcOrd="0" destOrd="0" presId="urn:microsoft.com/office/officeart/2005/8/layout/default"/>
    <dgm:cxn modelId="{2980787E-085F-4312-A3D9-574D763D3A74}" srcId="{B5DBD1EC-0A74-4C11-AF16-393D6989F7C3}" destId="{2BBF6C19-1474-481F-B205-AE07D5D42C42}" srcOrd="6" destOrd="0" parTransId="{8FCF1588-E739-4C4D-85D0-4E150C0C0D83}" sibTransId="{5E4EA79B-11F8-4B10-B69B-9D8A84072BB5}"/>
    <dgm:cxn modelId="{79F3C6DB-C9B4-4024-8E0A-4335D0C18D6C}" srcId="{B5DBD1EC-0A74-4C11-AF16-393D6989F7C3}" destId="{5504B595-278F-4561-9171-596559DAC642}" srcOrd="1" destOrd="0" parTransId="{6AFFE8DD-AD32-438C-8DDF-77ECDD82C1C9}" sibTransId="{24B85638-9D67-4BB6-8B92-0EC947114074}"/>
    <dgm:cxn modelId="{EE6C656C-2D0F-4209-804B-CAF433179E81}" srcId="{B5DBD1EC-0A74-4C11-AF16-393D6989F7C3}" destId="{117C8E0B-099E-4F10-8395-6457FA9F1654}" srcOrd="9" destOrd="0" parTransId="{0DF5F71B-6C26-4CF0-8BF0-A53F3CFA39D2}" sibTransId="{16E44566-4703-492E-9554-86BEB300CA35}"/>
    <dgm:cxn modelId="{2D7712E2-4385-421C-BF9C-E0F151D41BCE}" srcId="{B5DBD1EC-0A74-4C11-AF16-393D6989F7C3}" destId="{C16496C3-C784-4D91-B400-35204173A2A8}" srcOrd="4" destOrd="0" parTransId="{5F753211-F365-4375-9103-99541769504D}" sibTransId="{1A7FF4F4-CFBB-4B63-9635-B5D296E5CAAA}"/>
    <dgm:cxn modelId="{8A7CF5BF-BF40-4B85-A560-2C6D6A4E0978}" srcId="{B5DBD1EC-0A74-4C11-AF16-393D6989F7C3}" destId="{DB66ECD0-AC7C-460B-91CB-17F5BC3A2177}" srcOrd="3" destOrd="0" parTransId="{4DF95C3D-BB0A-45EA-8693-1DBB223315D6}" sibTransId="{CF1BA2A5-8FFC-41A6-A6BF-52171B2A5EC4}"/>
    <dgm:cxn modelId="{1A0F804C-69A5-4518-AD7F-6DA0AF5C942D}" type="presOf" srcId="{CA4280C6-2DE0-4EEF-9DC3-E8758579A240}" destId="{23C0BC1B-D74C-4B93-8D8B-0EAFDAFAF57D}" srcOrd="0" destOrd="0" presId="urn:microsoft.com/office/officeart/2005/8/layout/default"/>
    <dgm:cxn modelId="{49A4EEB1-1387-447D-A2A3-7751BF80C470}" type="presOf" srcId="{DB66ECD0-AC7C-460B-91CB-17F5BC3A2177}" destId="{303A4563-7A6F-49B5-90C9-71737DCEBCD8}" srcOrd="0" destOrd="0" presId="urn:microsoft.com/office/officeart/2005/8/layout/default"/>
    <dgm:cxn modelId="{AD420530-4DC7-4BBA-A8F2-D767CD62EBC1}" type="presOf" srcId="{585797F3-29D4-4CB5-A61A-A724098B4302}" destId="{35D4CF6A-AE79-4583-8947-11DBB015B30F}" srcOrd="0" destOrd="0" presId="urn:microsoft.com/office/officeart/2005/8/layout/default"/>
    <dgm:cxn modelId="{8A9ABB7E-2F96-42DD-9D9B-75113001A229}" type="presParOf" srcId="{06235F43-1BC9-4BB5-9FE5-57E87D647A63}" destId="{6361646D-BB56-415B-8C19-C66BFB52D4E8}" srcOrd="0" destOrd="0" presId="urn:microsoft.com/office/officeart/2005/8/layout/default"/>
    <dgm:cxn modelId="{B286E7B5-6840-4E49-A454-89B535CB080A}" type="presParOf" srcId="{06235F43-1BC9-4BB5-9FE5-57E87D647A63}" destId="{EDD95A25-7AE2-4C8B-B6BD-BC69F1405A57}" srcOrd="1" destOrd="0" presId="urn:microsoft.com/office/officeart/2005/8/layout/default"/>
    <dgm:cxn modelId="{45D8D1D7-9D17-4400-B9E4-973E0F4E0B2F}" type="presParOf" srcId="{06235F43-1BC9-4BB5-9FE5-57E87D647A63}" destId="{08F8494D-C4D9-40C5-8AAE-2C252D065C1B}" srcOrd="2" destOrd="0" presId="urn:microsoft.com/office/officeart/2005/8/layout/default"/>
    <dgm:cxn modelId="{E8398EE9-628A-43BE-94E8-C94632423B19}" type="presParOf" srcId="{06235F43-1BC9-4BB5-9FE5-57E87D647A63}" destId="{3F143168-44F4-4797-A710-EC61F06C095D}" srcOrd="3" destOrd="0" presId="urn:microsoft.com/office/officeart/2005/8/layout/default"/>
    <dgm:cxn modelId="{3E5ED25B-ECD5-4924-AB32-96045219B825}" type="presParOf" srcId="{06235F43-1BC9-4BB5-9FE5-57E87D647A63}" destId="{23C0BC1B-D74C-4B93-8D8B-0EAFDAFAF57D}" srcOrd="4" destOrd="0" presId="urn:microsoft.com/office/officeart/2005/8/layout/default"/>
    <dgm:cxn modelId="{0C0918B9-8446-4A71-A0C4-C784F79C5441}" type="presParOf" srcId="{06235F43-1BC9-4BB5-9FE5-57E87D647A63}" destId="{335D36ED-9776-4112-B929-C826F9857386}" srcOrd="5" destOrd="0" presId="urn:microsoft.com/office/officeart/2005/8/layout/default"/>
    <dgm:cxn modelId="{4F52E925-040C-4B21-A520-4CD95B59F10A}" type="presParOf" srcId="{06235F43-1BC9-4BB5-9FE5-57E87D647A63}" destId="{303A4563-7A6F-49B5-90C9-71737DCEBCD8}" srcOrd="6" destOrd="0" presId="urn:microsoft.com/office/officeart/2005/8/layout/default"/>
    <dgm:cxn modelId="{EE221C0F-2429-4F6E-BAFF-83F8EE883599}" type="presParOf" srcId="{06235F43-1BC9-4BB5-9FE5-57E87D647A63}" destId="{999F25D5-8DCA-46CB-BB5C-996CA4161E88}" srcOrd="7" destOrd="0" presId="urn:microsoft.com/office/officeart/2005/8/layout/default"/>
    <dgm:cxn modelId="{D216794F-0341-4983-BCCD-8EB876F6E3DD}" type="presParOf" srcId="{06235F43-1BC9-4BB5-9FE5-57E87D647A63}" destId="{6096D971-C8E3-4051-AEF0-326ACA47C5CE}" srcOrd="8" destOrd="0" presId="urn:microsoft.com/office/officeart/2005/8/layout/default"/>
    <dgm:cxn modelId="{65F3DB30-168F-4EFD-BEA7-0A69989BA814}" type="presParOf" srcId="{06235F43-1BC9-4BB5-9FE5-57E87D647A63}" destId="{8E2C24AF-D3E7-4D7C-A9AF-BD640AD1A848}" srcOrd="9" destOrd="0" presId="urn:microsoft.com/office/officeart/2005/8/layout/default"/>
    <dgm:cxn modelId="{EA1B60B5-4BDC-4FE0-A75A-DAF116DAD310}" type="presParOf" srcId="{06235F43-1BC9-4BB5-9FE5-57E87D647A63}" destId="{35D4CF6A-AE79-4583-8947-11DBB015B30F}" srcOrd="10" destOrd="0" presId="urn:microsoft.com/office/officeart/2005/8/layout/default"/>
    <dgm:cxn modelId="{9EF0BA08-84C1-4FBA-B60E-FA6B99300086}" type="presParOf" srcId="{06235F43-1BC9-4BB5-9FE5-57E87D647A63}" destId="{91772D84-6B20-4FE2-A50C-8CDEF7AEAC7F}" srcOrd="11" destOrd="0" presId="urn:microsoft.com/office/officeart/2005/8/layout/default"/>
    <dgm:cxn modelId="{41DD1ED9-39AE-467D-AE74-91C077B3DA79}" type="presParOf" srcId="{06235F43-1BC9-4BB5-9FE5-57E87D647A63}" destId="{F574A28B-3DBB-4E12-B7EF-25932B80A115}" srcOrd="12" destOrd="0" presId="urn:microsoft.com/office/officeart/2005/8/layout/default"/>
    <dgm:cxn modelId="{FA6783EC-C419-450A-BC17-5185B72B79E9}" type="presParOf" srcId="{06235F43-1BC9-4BB5-9FE5-57E87D647A63}" destId="{924B4E4B-1340-4B09-AE2E-6C32D5DDBD5F}" srcOrd="13" destOrd="0" presId="urn:microsoft.com/office/officeart/2005/8/layout/default"/>
    <dgm:cxn modelId="{F5354787-AA17-4058-9A3E-E9766CB71A40}" type="presParOf" srcId="{06235F43-1BC9-4BB5-9FE5-57E87D647A63}" destId="{A9CB11D9-634F-466D-82E0-C4ED07BB8472}" srcOrd="14" destOrd="0" presId="urn:microsoft.com/office/officeart/2005/8/layout/default"/>
    <dgm:cxn modelId="{A57844E4-C0ED-4115-92CC-4D80E2A16D57}" type="presParOf" srcId="{06235F43-1BC9-4BB5-9FE5-57E87D647A63}" destId="{5D91F5F0-64D0-4375-9D4F-35CB0E3D2598}" srcOrd="15" destOrd="0" presId="urn:microsoft.com/office/officeart/2005/8/layout/default"/>
    <dgm:cxn modelId="{AD116BD0-6569-4973-899B-8CF25A839D2D}" type="presParOf" srcId="{06235F43-1BC9-4BB5-9FE5-57E87D647A63}" destId="{4FB78395-2899-461C-A449-4AD706747564}" srcOrd="16" destOrd="0" presId="urn:microsoft.com/office/officeart/2005/8/layout/default"/>
    <dgm:cxn modelId="{E4CB3FBC-76E3-40B5-B0CA-1458207846CB}" type="presParOf" srcId="{06235F43-1BC9-4BB5-9FE5-57E87D647A63}" destId="{8012DBBD-C367-4650-A00C-3A7AA9A4884E}" srcOrd="17" destOrd="0" presId="urn:microsoft.com/office/officeart/2005/8/layout/default"/>
    <dgm:cxn modelId="{0CB6C1BD-7DFB-4450-BA23-A5A61490A7F8}" type="presParOf" srcId="{06235F43-1BC9-4BB5-9FE5-57E87D647A63}" destId="{243CF6DE-7900-4CB1-8BAC-B5CCE4A4566A}" srcOrd="1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19DEAC-C2BD-4298-9F80-594ABE8AA23D}" type="datetimeFigureOut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3CB7A7-592F-4356-942F-DC5D7A308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59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B14AF-D76D-490F-BD32-EC6522A2A565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4992E-354A-4154-A791-82BD39A07D11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33516-041F-4CC7-9A42-F28A3132E9A2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6F7B14AF-D76D-490F-BD32-EC6522A2A565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Овал 24"/>
          <p:cNvSpPr/>
          <p:nvPr/>
        </p:nvSpPr>
        <p:spPr bwMode="auto"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7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15257582-26C2-4143-9C44-D0D78E356BFB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286000" y="5010149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5" y="1170432"/>
            <a:ext cx="2286000" cy="381000"/>
          </a:xfrm>
        </p:spPr>
        <p:txBody>
          <a:bodyPr/>
          <a:lstStyle/>
          <a:p>
            <a:pPr>
              <a:defRPr/>
            </a:pPr>
            <a:fld id="{527F4A19-3A96-49AC-AC11-BADCAF7BB3D6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3999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1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AD3214-E09C-4A53-BE2A-6859CC393A72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270248" y="1600200"/>
            <a:ext cx="3657600" cy="4572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1E90EC-D216-401A-8D32-FBB2327012F8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 bwMode="auto">
          <a:xfrm>
            <a:off x="4371975" y="2362199"/>
            <a:ext cx="3657600" cy="3886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 bwMode="auto"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 bwMode="auto"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226A6881-CC77-414E-9AF1-3871A5C23151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4E0BA3-5A7C-4C2C-9DD1-1D3A620B9E02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1_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 bwMode="auto">
          <a:xfrm>
            <a:off x="304800" y="274320"/>
            <a:ext cx="5638800" cy="632764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 bwMode="auto"/>
        <p:txBody>
          <a:bodyPr rtlCol="0"/>
          <a:lstStyle/>
          <a:p>
            <a:pPr>
              <a:defRPr/>
            </a:pPr>
            <a:fld id="{71078C29-7510-4F7A-9498-778AE7AB0930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57582-26C2-4143-9C44-D0D78E356BFB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 bwMode="auto"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>
              <a:buFontTx/>
              <a:buNone/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fld id="{F01A2C28-FFD9-4B7D-8C1F-29340F0CD92D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94992E-354A-4154-A791-82BD39A07D11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9"/>
            <a:ext cx="1676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E33516-041F-4CC7-9A42-F28A3132E9A2}" type="datetime1">
              <a:rPr lang="ru-RU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F4A19-3A96-49AC-AC11-BADCAF7BB3D6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D3214-E09C-4A53-BE2A-6859CC393A72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E90EC-D216-401A-8D32-FBB2327012F8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A6881-CC77-414E-9AF1-3871A5C23151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0BA3-5A7C-4C2C-9DD1-1D3A620B9E02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78C29-7510-4F7A-9498-778AE7AB0930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A2C28-FFD9-4B7D-8C1F-29340F0CD92D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CFD22-71D0-4CBA-9E12-F8533BE08871}" type="datetime1">
              <a:rPr lang="ru-RU" smtClean="0"/>
              <a:pPr>
                <a:defRPr/>
              </a:pPr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doudskv16@mail.ru" TargetMode="External"/><Relationship Id="rId2" Type="http://schemas.openxmlformats.org/officeDocument/2006/relationships/hyperlink" Target="https://ds16-yar.edu.ya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yagodka.yamr@yarregion.r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00100" y="2276872"/>
            <a:ext cx="7715304" cy="41525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2C0FDB"/>
                </a:solidFill>
                <a:latin typeface="Georgia"/>
              </a:rPr>
              <a:t/>
            </a:r>
            <a:br>
              <a:rPr lang="ru-RU" sz="2000" b="1" dirty="0">
                <a:solidFill>
                  <a:srgbClr val="2C0FDB"/>
                </a:solidFill>
                <a:latin typeface="Georgia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МОТИВИРУЮЩИЕ ПРИНЦИПЫ РАБОТЫ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С РОДИТЕЛЯМИ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СЕЛЬСКОМ ДЕТСКОМ САДУ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> </a:t>
            </a:r>
            <a:br>
              <a:rPr lang="ru-RU" sz="22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Константинова В.Г., ст. воспитатель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987824" y="45631"/>
            <a:ext cx="5572164" cy="214314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tabLst>
                <a:tab pos="381952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Georgia"/>
                <a:cs typeface="Times New Roman"/>
              </a:rPr>
              <a:t>Муниципальное дошкольное учреждение</a:t>
            </a:r>
          </a:p>
          <a:p>
            <a:pPr algn="ctr">
              <a:tabLst>
                <a:tab pos="381952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Georgia"/>
                <a:cs typeface="Times New Roman"/>
              </a:rPr>
              <a:t>детский сад №16 «Ягодка» </a:t>
            </a:r>
          </a:p>
          <a:p>
            <a:pPr algn="ctr">
              <a:tabLst>
                <a:tab pos="381952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Georgia"/>
                <a:cs typeface="Times New Roman"/>
              </a:rPr>
              <a:t>Ярославского муниципального района</a:t>
            </a:r>
          </a:p>
          <a:p>
            <a:pPr algn="ctr">
              <a:tabLst>
                <a:tab pos="381952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Georgia"/>
                <a:cs typeface="Times New Roman"/>
              </a:rPr>
              <a:t>(МДОУ №16 «Ягодка» ЯМР)</a:t>
            </a:r>
          </a:p>
          <a:p>
            <a:pPr algn="ctr">
              <a:tabLst>
                <a:tab pos="3819525" algn="l"/>
              </a:tabLst>
              <a:defRPr/>
            </a:pPr>
            <a:endParaRPr lang="ru-RU" sz="1600" b="1" dirty="0">
              <a:solidFill>
                <a:srgbClr val="002060"/>
              </a:solidFill>
              <a:latin typeface="Georgia"/>
              <a:cs typeface="Times New Roman"/>
            </a:endParaRPr>
          </a:p>
          <a:p>
            <a:pPr algn="ctr">
              <a:tabLst>
                <a:tab pos="381952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Ярославская область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87127" y="440093"/>
            <a:ext cx="406970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3819525" algn="l"/>
              </a:tabLst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12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tabLst>
                <a:tab pos="3819525" algn="l"/>
              </a:tabLst>
              <a:defRPr/>
            </a:pP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Picture 3" descr="https://sun1-55.userapi.com/impg/c857320/v857320574/196506/PwK25_KEvcI.jpg?size=800x501&amp;quality=96&amp;sign=4d2a353002c50b8bfcba5400db2e497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471759" cy="15479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146" name="Picture 2" descr="https://open-lesson.net/uploads/files/2017-05/thumb/ris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214422"/>
            <a:ext cx="1428760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1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Мотивирующие принципы работы ДОУ и семьи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28992" y="274638"/>
            <a:ext cx="4714908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</a:rPr>
              <a:t>Контактная информация: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143116"/>
            <a:ext cx="7972452" cy="433083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№16 «Ягодка" ЯМР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150517, Ярославская область , Ярославский район, п. Михайловский, ул.Школьная д.9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осуществления образовательной деятельности: 150517, Россия, Ярославская область, Ярославский район, п. Михайловский, ул. Приволжская, д.15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Заведующий:    +7(4852) 20 – 60 – 42. Смирнова Елена Владимировна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Бухгалтерия:     +7(4852) 20 – 60 – 43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https://ds16-yar.edu.yar.ru/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mdoudskv16@mail.ru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yagodka.yamr@yarregion.ru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Страничка ВКонтакте: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https://vk.com/club195233251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1B84AB-6190-4DA5-96C5-22410CB6E1C6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Picture 3" descr="https://sun1-55.userapi.com/impg/c857320/v857320574/196506/PwK25_KEvcI.jpg?size=800x501&amp;quality=96&amp;sign=4d2a353002c50b8bfcba5400db2e497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8"/>
            <a:ext cx="2851817" cy="17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:wipe dir="r"/>
      </p:transition>
    </mc:Choice>
    <mc:Fallback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B84AB-6190-4DA5-96C5-22410CB6E1C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500034" y="285728"/>
            <a:ext cx="8229600" cy="6240475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  <a:tabLst>
                <a:tab pos="3819525" algn="l"/>
              </a:tabLst>
              <a:defRPr/>
            </a:pPr>
            <a:endParaRPr lang="ru-RU" sz="1600" b="1" dirty="0">
              <a:solidFill>
                <a:srgbClr val="002060"/>
              </a:solidFill>
              <a:latin typeface="Georgia"/>
              <a:cs typeface="Times New Roman"/>
            </a:endParaRPr>
          </a:p>
          <a:p>
            <a:pPr algn="ctr">
              <a:buNone/>
              <a:tabLst>
                <a:tab pos="3819525" algn="l"/>
              </a:tabLst>
              <a:defRPr/>
            </a:pPr>
            <a:endParaRPr lang="ru-RU" sz="16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>
              <a:buNone/>
              <a:tabLst>
                <a:tab pos="3819525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БЛАГОДАРИМ   ВАС</a:t>
            </a:r>
          </a:p>
          <a:p>
            <a:pPr algn="ctr">
              <a:buNone/>
              <a:tabLst>
                <a:tab pos="3819525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 ЗА  ВНИМАНИЕ!</a:t>
            </a:r>
          </a:p>
          <a:p>
            <a:pPr algn="ctr">
              <a:buNone/>
              <a:tabLst>
                <a:tab pos="3819525" algn="l"/>
              </a:tabLst>
              <a:defRPr/>
            </a:pPr>
            <a:endParaRPr lang="ru-RU" sz="40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buNone/>
              <a:tabLst>
                <a:tab pos="3819525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Мы готовы</a:t>
            </a:r>
          </a:p>
          <a:p>
            <a:pPr algn="ctr">
              <a:buNone/>
              <a:tabLst>
                <a:tab pos="3819525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cs typeface="Times New Roman"/>
              </a:rPr>
              <a:t> к сотрудничеству!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134</Words>
  <Application>Microsoft Office PowerPoint</Application>
  <DocSecurity>0</DocSecurity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МОТИВИРУЮЩИЕ ПРИНЦИПЫ РАБОТЫ  С РОДИТЕЛЯМИ В СЕЛЬСКОМ ДЕТСКОМ САДУ                                               Константинова В.Г., ст. воспитатель </vt:lpstr>
      <vt:lpstr>Слайд 2</vt:lpstr>
      <vt:lpstr>Слайд 3</vt:lpstr>
      <vt:lpstr>Слайд 4</vt:lpstr>
      <vt:lpstr>Мотивирующие принципы работы ДОУ и семьи</vt:lpstr>
      <vt:lpstr>Слайд 6</vt:lpstr>
      <vt:lpstr>Контактная информация:</vt:lpstr>
      <vt:lpstr>Слайд 8</vt:lpstr>
    </vt:vector>
  </TitlesOfParts>
  <Company>Reanimator Extreme Edition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МАЛЫШОК ООП ДОО</dc:title>
  <dc:creator>Оксана Миляхова</dc:creator>
  <cp:lastModifiedBy>Валентина Константинова</cp:lastModifiedBy>
  <cp:revision>212</cp:revision>
  <dcterms:created xsi:type="dcterms:W3CDTF">2013-12-24T12:41:12Z</dcterms:created>
  <dcterms:modified xsi:type="dcterms:W3CDTF">2023-04-18T04:37:58Z</dcterms:modified>
  <dc:identifier/>
  <dc:language/>
  <cp:version/>
</cp:coreProperties>
</file>