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7" r:id="rId2"/>
  </p:sldMasterIdLst>
  <p:notesMasterIdLst>
    <p:notesMasterId r:id="rId14"/>
  </p:notesMasterIdLst>
  <p:sldIdLst>
    <p:sldId id="270" r:id="rId3"/>
    <p:sldId id="344" r:id="rId4"/>
    <p:sldId id="345" r:id="rId5"/>
    <p:sldId id="346" r:id="rId6"/>
    <p:sldId id="341" r:id="rId7"/>
    <p:sldId id="347" r:id="rId8"/>
    <p:sldId id="350" r:id="rId9"/>
    <p:sldId id="339" r:id="rId10"/>
    <p:sldId id="351" r:id="rId11"/>
    <p:sldId id="337" r:id="rId12"/>
    <p:sldId id="30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" y="-288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33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3ACE-8207-462F-B794-B7978E4C4A8D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13E3-CF6B-4126-9881-E7E0FBB36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06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45C05-F306-4D44-B56A-58704A005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30A918-B75B-4054-9ECB-C34756DF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EC80C-D8FA-4D05-82E6-C8799069B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EE992E-649E-45C1-AC75-E7845AC7B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A4C19-8210-41DB-B152-9FA0EDA12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570D9A-B7D6-4778-8027-068A1EF8C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55F43-77CC-46FF-8BB3-050D19FD8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F0C8D-ABE3-45CB-912B-EA6DA4E4B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2606B-219E-4C8C-B994-C0F5C6081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E:\Photoshop\GoldenAutumn\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36D19-C831-4022-85E2-CBB72C8A067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785DD8-B4BB-4CC8-9719-2CC31D85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ctrTitle" idx="4294967295"/>
          </p:nvPr>
        </p:nvSpPr>
        <p:spPr>
          <a:xfrm>
            <a:off x="827584" y="1988840"/>
            <a:ext cx="7772400" cy="2234679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«Театральные игры»</a:t>
            </a:r>
          </a:p>
        </p:txBody>
      </p:sp>
      <p:sp>
        <p:nvSpPr>
          <p:cNvPr id="54277" name="Rectangle 5"/>
          <p:cNvSpPr>
            <a:spLocks noGrp="1"/>
          </p:cNvSpPr>
          <p:nvPr>
            <p:ph type="subTitle" idx="4294967295"/>
          </p:nvPr>
        </p:nvSpPr>
        <p:spPr>
          <a:xfrm>
            <a:off x="4644008" y="4941168"/>
            <a:ext cx="4104456" cy="136815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charset="0"/>
              </a:rPr>
              <a:t>Подготовила:  педагог-психолог</a:t>
            </a:r>
          </a:p>
          <a:p>
            <a:pPr marL="0" indent="0" algn="ctr">
              <a:buFont typeface="Arial" charset="0"/>
              <a:buNone/>
            </a:pPr>
            <a:r>
              <a:rPr lang="ru-RU" sz="2000" dirty="0" smtClean="0">
                <a:solidFill>
                  <a:srgbClr val="003300"/>
                </a:solidFill>
                <a:latin typeface="Arial" charset="0"/>
              </a:rPr>
              <a:t>Бахтина Ольга Александровна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76470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детский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сад № 16 «Ягодка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ЯМР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r>
              <a:rPr lang="ru-RU" sz="2800" b="1" dirty="0" smtClean="0"/>
              <a:t>«Сказка – пантомима, с использованием мимики, жестов, пластики тел</a:t>
            </a:r>
            <a:r>
              <a:rPr lang="ru-RU" sz="2800" dirty="0" smtClean="0"/>
              <a:t>а </a:t>
            </a:r>
            <a:r>
              <a:rPr lang="ru-RU" sz="2800" b="1" dirty="0" smtClean="0"/>
              <a:t>«Однажды в лесу»»</a:t>
            </a:r>
            <a:endParaRPr lang="ru-RU" sz="2800" b="1" dirty="0"/>
          </a:p>
        </p:txBody>
      </p:sp>
      <p:pic>
        <p:nvPicPr>
          <p:cNvPr id="1026" name="Picture 2" descr="C:\Users\User\Desktop\Однажды в лесу\167951491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3816424" cy="2592288"/>
          </a:xfrm>
          <a:prstGeom prst="rect">
            <a:avLst/>
          </a:prstGeom>
          <a:noFill/>
        </p:spPr>
      </p:pic>
      <p:pic>
        <p:nvPicPr>
          <p:cNvPr id="1027" name="Picture 3" descr="C:\Users\User\Desktop\Однажды в лесу\167951491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888432" cy="2592288"/>
          </a:xfrm>
          <a:prstGeom prst="rect">
            <a:avLst/>
          </a:prstGeom>
          <a:noFill/>
        </p:spPr>
      </p:pic>
      <p:pic>
        <p:nvPicPr>
          <p:cNvPr id="1028" name="Picture 4" descr="C:\Users\User\Desktop\Однажды в лесу\167951491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70892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  </a:t>
            </a: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854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31224" cy="3096344"/>
          </a:xfrm>
        </p:spPr>
        <p:txBody>
          <a:bodyPr/>
          <a:lstStyle/>
          <a:p>
            <a:pPr algn="just"/>
            <a:r>
              <a:rPr lang="ru-RU" sz="3600" b="1" dirty="0" smtClean="0"/>
              <a:t>Цель</a:t>
            </a:r>
            <a:r>
              <a:rPr lang="ru-RU" sz="3600" dirty="0" smtClean="0"/>
              <a:t>: расширять знания родителей о театральных играх, показывать целесообразность их использования в процессе развития эмоциональной сферы дошкольников.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ctrTitle" idx="4294967295"/>
          </p:nvPr>
        </p:nvSpPr>
        <p:spPr>
          <a:xfrm>
            <a:off x="971600" y="1340768"/>
            <a:ext cx="7560840" cy="432048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создать благоприятную психологическую атмосферу в процессе совместной деятельности с участием взрослых, позволяющую участникам познакомиться с методами работы ДОУ;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привлечь родителей к активному участию в играх и упражнениях по развитию эмоциональной сферы: мимики, жестов, интонационной выразительности;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277" name="Rectangle 5"/>
          <p:cNvSpPr>
            <a:spLocks noGrp="1"/>
          </p:cNvSpPr>
          <p:nvPr>
            <p:ph type="subTitle" idx="4294967295"/>
          </p:nvPr>
        </p:nvSpPr>
        <p:spPr>
          <a:xfrm>
            <a:off x="4644008" y="6021288"/>
            <a:ext cx="4104456" cy="28803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000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66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«Обучающий мастер-класс»</a:t>
            </a:r>
            <a:endParaRPr lang="ru-RU" dirty="0"/>
          </a:p>
        </p:txBody>
      </p:sp>
      <p:pic>
        <p:nvPicPr>
          <p:cNvPr id="2050" name="Picture 2" descr="C:\Users\User\Desktop\семинары 2023\Родительские непосиделки фото\.IMG-6ec07543433e1c91dde3a77788011b0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038600" cy="2956942"/>
          </a:xfrm>
          <a:prstGeom prst="rect">
            <a:avLst/>
          </a:prstGeom>
          <a:noFill/>
        </p:spPr>
      </p:pic>
      <p:pic>
        <p:nvPicPr>
          <p:cNvPr id="2051" name="Picture 3" descr="C:\Users\User\Desktop\семинары 2023\Родительские непосиделки фото\.IMG-0fccf9862a4e7404fda307e6b25ebb1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03860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«Активное участие в играх и упражнениях»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еминары 2023\родительский клуб\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536504" cy="4320480"/>
          </a:xfrm>
          <a:prstGeom prst="rect">
            <a:avLst/>
          </a:prstGeom>
          <a:noFill/>
        </p:spPr>
      </p:pic>
      <p:pic>
        <p:nvPicPr>
          <p:cNvPr id="5" name="Picture 2" descr="C:\Users\User\Desktop\семинары 2023\Родительские непосиделки фото\222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3944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9024"/>
          </a:xfrm>
        </p:spPr>
        <p:txBody>
          <a:bodyPr/>
          <a:lstStyle/>
          <a:p>
            <a:r>
              <a:rPr lang="ru-RU" sz="3200" dirty="0" smtClean="0"/>
              <a:t>Овладение выразительными движениями и формирование положительного образа своего тела в движении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еминар 18.04.23г\IMG-4a73bce0ab228511b7da6ffdc725f2f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9127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Овладение разными способами </a:t>
            </a:r>
            <a:r>
              <a:rPr lang="ru-RU" sz="3600" smtClean="0"/>
              <a:t>невербальных коммуникаций</a:t>
            </a:r>
            <a:endParaRPr lang="ru-RU" sz="3600"/>
          </a:p>
        </p:txBody>
      </p:sp>
      <p:pic>
        <p:nvPicPr>
          <p:cNvPr id="5" name="Picture 2" descr="C:\Users\User\Desktop\семинары 2023\Родительские непосиделки фото\.IMG-92989b25985922f2e47da77e0f59a0b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960440" cy="3672408"/>
          </a:xfrm>
          <a:prstGeom prst="rect">
            <a:avLst/>
          </a:prstGeom>
          <a:noFill/>
        </p:spPr>
      </p:pic>
      <p:pic>
        <p:nvPicPr>
          <p:cNvPr id="6" name="Picture 5" descr="C:\Users\User\Desktop\семинары 2023\Родительские непосиделки фото\.IMG-3cda5916e16c0ddf800210f8cd5a39f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03167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ru-RU" sz="3600" dirty="0" smtClean="0"/>
              <a:t>«Обучение подражанию, имитации»</a:t>
            </a:r>
            <a:endParaRPr lang="ru-RU" sz="3600" dirty="0"/>
          </a:p>
        </p:txBody>
      </p:sp>
      <p:pic>
        <p:nvPicPr>
          <p:cNvPr id="3075" name="Picture 3" descr="C:\Users\User\Desktop\семинары 2023\Родительские непосиделки фото\.IMG-a920fde2324a6b32cae409f346ead66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068960"/>
            <a:ext cx="4326632" cy="3384376"/>
          </a:xfrm>
          <a:prstGeom prst="rect">
            <a:avLst/>
          </a:prstGeom>
          <a:noFill/>
        </p:spPr>
      </p:pic>
      <p:pic>
        <p:nvPicPr>
          <p:cNvPr id="3076" name="Picture 4" descr="C:\Users\User\Desktop\семинары 2023\Родительские непосиделки фото\.IMG-7279d9bdadd67e6335d2209a30f5e31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248472" cy="34563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71600" y="6165304"/>
            <a:ext cx="2674640" cy="2880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ctrTitle" idx="4294967295"/>
          </p:nvPr>
        </p:nvSpPr>
        <p:spPr>
          <a:xfrm>
            <a:off x="827584" y="1340768"/>
            <a:ext cx="7920880" cy="4608512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понимают свои эмоциональные состояния и состояния окружающих людей;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имеют представления о различных способах выражения и передачи эмоциональных состояний;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умеют передавать свое эмоциональное состояние в мимике, жестах и словесно;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овладевают умением принимать участие в коллективных делах;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относиться уважительно к окружающим людям.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4277" name="Rectangle 5"/>
          <p:cNvSpPr>
            <a:spLocks noGrp="1"/>
          </p:cNvSpPr>
          <p:nvPr>
            <p:ph type="subTitle" idx="4294967295"/>
          </p:nvPr>
        </p:nvSpPr>
        <p:spPr>
          <a:xfrm>
            <a:off x="4644008" y="6021288"/>
            <a:ext cx="4104456" cy="28803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z="2000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66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Тема69</Template>
  <TotalTime>1685</TotalTime>
  <Words>103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Тема69</vt:lpstr>
      <vt:lpstr>Тема66</vt:lpstr>
      <vt:lpstr>Мастер-класс для родителей  «Театральные игры»</vt:lpstr>
      <vt:lpstr>Цель: расширять знания родителей о театральных играх, показывать целесообразность их использования в процессе развития эмоциональной сферы дошкольников.</vt:lpstr>
      <vt:lpstr>   - создать благоприятную психологическую атмосферу в процессе совместной деятельности с участием взрослых, позволяющую участникам познакомиться с методами работы ДОУ;  - привлечь родителей к активному участию в играх и упражнениях по развитию эмоциональной сферы: мимики, жестов, интонационной выразительности;  .</vt:lpstr>
      <vt:lpstr>«Обучающий мастер-класс»</vt:lpstr>
      <vt:lpstr>«Активное участие в играх и упражнениях»</vt:lpstr>
      <vt:lpstr>Овладение выразительными движениями и формирование положительного образа своего тела в движении</vt:lpstr>
      <vt:lpstr>Овладение разными способами невербальных коммуникаций</vt:lpstr>
      <vt:lpstr>«Обучение подражанию, имитации»</vt:lpstr>
      <vt:lpstr> - понимают свои эмоциональные состояния и состояния окружающих людей; - имеют представления о различных способах выражения и передачи эмоциональных состояний; - умеют передавать свое эмоциональное состояние в мимике, жестах и словесно; - овладевают умением принимать участие в коллективных делах;  - относиться уважительно к окружающим людям.  .</vt:lpstr>
      <vt:lpstr>«Сказка – пантомима, с использованием мимики, жестов, пластики тела «Однажды в лесу»»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№ 2  "Воспитание культуры толерантности  у детей младшего школьного возраста"</dc:title>
  <cp:lastModifiedBy>User</cp:lastModifiedBy>
  <cp:revision>202</cp:revision>
  <cp:lastPrinted>2022-04-19T05:12:26Z</cp:lastPrinted>
  <dcterms:modified xsi:type="dcterms:W3CDTF">2023-04-17T17:05:52Z</dcterms:modified>
</cp:coreProperties>
</file>