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68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3" r:id="rId22"/>
    <p:sldId id="284" r:id="rId23"/>
    <p:sldId id="289" r:id="rId24"/>
    <p:sldId id="279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A7E50-3777-4B6D-A357-3057D66C830C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4C85-451F-4B27-B50E-C44BDFF43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4C85-451F-4B27-B50E-C44BDFF43D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– класс по работе с родителями «Театральная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логоритмика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00364" y="3857628"/>
            <a:ext cx="5820678" cy="244360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учитель-логопед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Алексеева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Елена Михайловна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142852"/>
            <a:ext cx="8458200" cy="1222375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МДОУ 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№ 16 «Ягодка» ЯМР</a:t>
            </a:r>
            <a:endParaRPr kumimoji="0" lang="ru-RU" sz="36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7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Родительский клуб театр.деят\IMG_20230201_174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Родительский клуб театр.деят\IMG_20230201_173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0105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098" name="Объект упаковщика для оболочки" showAsIcon="1" r:id="rId3" imgW="1045080" imgH="437400" progId="Package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099" name="Объект упаковщика для оболочки" showAsIcon="1" r:id="rId4" imgW="1045080" imgH="437400" progId="Package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0" name="Объект упаковщика для оболочки" showAsIcon="1" r:id="rId5" imgW="1045080" imgH="437400" progId="Package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1" name="Объект упаковщика для оболочки" showAsIcon="1" r:id="rId6" imgW="1045080" imgH="437400" progId="Package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2" name="Объект упаковщика для оболочки" showAsIcon="1" r:id="rId7" imgW="1045080" imgH="437400" progId="Package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3" name="Объект упаковщика для оболочки" showAsIcon="1" r:id="rId8" imgW="1045080" imgH="437400" progId="Package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4" name="Объект упаковщика для оболочки" showAsIcon="1" r:id="rId9" imgW="1045080" imgH="437400" progId="Package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5" name="Объект упаковщика для оболочки" showAsIcon="1" r:id="rId10" imgW="1045080" imgH="437400" progId="Package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4106" name="Объект упаковщика для оболочки" showAsIcon="1" r:id="rId11" imgW="1045080" imgH="437400" progId="Package">
              <p:embed/>
            </p:oleObj>
          </a:graphicData>
        </a:graphic>
      </p:graphicFrame>
      <p:pic>
        <p:nvPicPr>
          <p:cNvPr id="4107" name="Picture 11" descr="C:\Users\User\Desktop\Родительский клуб театр.деят\IMG-0fccf9862a4e7404fda307e6b25ebb16-V.jpg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42910" y="571480"/>
            <a:ext cx="785818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26626" name="Объект упаковщика для оболочки" showAsIcon="1" r:id="rId3" imgW="1045080" imgH="437400" progId="Package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26627" name="Объект упаковщика для оболочки" showAsIcon="1" r:id="rId4" imgW="1045080" imgH="437400" progId="Package">
              <p:embed/>
            </p:oleObj>
          </a:graphicData>
        </a:graphic>
      </p:graphicFrame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85728"/>
            <a:ext cx="635798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Desktop\Родительский клуб театр.деят\IMG-a920fde2324a6b32cae409f346ead66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4386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Родительский клуб театр.деят\IMG-c91a1822c03cb6f808084c017e2b016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Родительский клуб театр.деят\IMG-3cda5916e16c0ddf800210f8cd5a39f4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User\Desktop\Родительский клуб театр.деят\IMG-47481b5a451c8eeea12e0ecfe3aa8ab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Родительский клуб театр.деят\IMG-7279d9bdadd67e6335d2209a30f5e31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Родительский клуб театр.деят\IMG-216431e33a05ebfdf6776efd8e89c9b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Круглый стол;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тематические консультации;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информационные стенгазеты;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родительское собрание;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родительский клуб.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Театральная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создания единого речевого пространства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детский сад – семья. </a:t>
            </a:r>
          </a:p>
          <a:p>
            <a:pPr algn="ctr">
              <a:buNone/>
            </a:pPr>
            <a:r>
              <a:rPr lang="ru-RU" sz="4400" dirty="0" smtClean="0"/>
              <a:t> 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привлечение родителей к активному участию в  коррекционный процесс по преодолению речевого дефекта у ребенка. 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работы: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театральная 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направления: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преодоление  речевых нарушений путём развития и коррекции у детей двигательной сферы в сочетании со словом и музыкой.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развитие неречевых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процессов;</a:t>
            </a:r>
          </a:p>
          <a:p>
            <a:pPr lvl="0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развитие речи детей – логопатов и корректирование их речевых нарушений.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Средства: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двигательные упражнения;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 на согласование движений и речи;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развитие дыхания;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 с использованием  масок – шапочек;</a:t>
            </a:r>
          </a:p>
          <a:p>
            <a:pPr>
              <a:buFont typeface="Wingdings" pitchFamily="2" charset="2"/>
              <a:buChar char="§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фонопедические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музыкально - коммуникативные игры и др.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07223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– класс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Театральнаялогоритмика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одительский клуб театр.деят\IMG-6542ac3d8738ecc7cb3f78acd3bf5cbd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Родительский круг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2050" name="Объект упаковщика для оболочки" showAsIcon="1" r:id="rId3" imgW="1045080" imgH="437400" progId="Package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2051" name="Объект упаковщика для оболочки" showAsIcon="1" r:id="rId4" imgW="1045080" imgH="437400" progId="Package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049713" y="3209925"/>
          <a:ext cx="1044575" cy="438150"/>
        </p:xfrm>
        <a:graphic>
          <a:graphicData uri="http://schemas.openxmlformats.org/presentationml/2006/ole">
            <p:oleObj spid="_x0000_s2052" name="Объект упаковщика для оболочки" showAsIcon="1" r:id="rId5" imgW="1045080" imgH="437400" progId="Package">
              <p:embed/>
            </p:oleObj>
          </a:graphicData>
        </a:graphic>
      </p:graphicFrame>
      <p:pic>
        <p:nvPicPr>
          <p:cNvPr id="2053" name="Picture 5" descr="C:\Users\User\Desktop\Родительский клуб театр.деят\IMG-6ec07543433e1c91dde3a77788011b0d-V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214422"/>
            <a:ext cx="707236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179</Words>
  <PresentationFormat>Экран (4:3)</PresentationFormat>
  <Paragraphs>41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Трек</vt:lpstr>
      <vt:lpstr>Объект упаковщика для оболочки</vt:lpstr>
      <vt:lpstr>Мастер – класс по работе с родителями «Театральная логоритмика» </vt:lpstr>
      <vt:lpstr>Формы работы</vt:lpstr>
      <vt:lpstr>Цель:</vt:lpstr>
      <vt:lpstr>Направление работы:</vt:lpstr>
      <vt:lpstr>Цель направления:</vt:lpstr>
      <vt:lpstr>Задачи:</vt:lpstr>
      <vt:lpstr>Средства:</vt:lpstr>
      <vt:lpstr>Мастер – класс  «Театральнаялогоритмика»</vt:lpstr>
      <vt:lpstr>Родительский круг</vt:lpstr>
      <vt:lpstr>Теоретическая часть</vt:lpstr>
      <vt:lpstr>Слайд 11</vt:lpstr>
      <vt:lpstr>Слайд 12</vt:lpstr>
      <vt:lpstr>Слайд 13</vt:lpstr>
      <vt:lpstr>Практическая часть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Мастер - класс</vt:lpstr>
      <vt:lpstr>Вывод: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Структура занятия по подготовке к обучению грамоте старших дошкольников</dc:title>
  <dc:creator>User</dc:creator>
  <cp:lastModifiedBy>User</cp:lastModifiedBy>
  <cp:revision>120</cp:revision>
  <dcterms:created xsi:type="dcterms:W3CDTF">2022-01-31T14:16:41Z</dcterms:created>
  <dcterms:modified xsi:type="dcterms:W3CDTF">2023-04-18T05:18:44Z</dcterms:modified>
</cp:coreProperties>
</file>