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52D4-CB3A-461D-95B9-017432400E5A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AE356-2E37-497F-9DDE-7FD1E720F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570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52D4-CB3A-461D-95B9-017432400E5A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AE356-2E37-497F-9DDE-7FD1E720F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30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52D4-CB3A-461D-95B9-017432400E5A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AE356-2E37-497F-9DDE-7FD1E720F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68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52D4-CB3A-461D-95B9-017432400E5A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AE356-2E37-497F-9DDE-7FD1E720F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89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52D4-CB3A-461D-95B9-017432400E5A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AE356-2E37-497F-9DDE-7FD1E720F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12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52D4-CB3A-461D-95B9-017432400E5A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AE356-2E37-497F-9DDE-7FD1E720F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56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52D4-CB3A-461D-95B9-017432400E5A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AE356-2E37-497F-9DDE-7FD1E720F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44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52D4-CB3A-461D-95B9-017432400E5A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AE356-2E37-497F-9DDE-7FD1E720F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73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52D4-CB3A-461D-95B9-017432400E5A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AE356-2E37-497F-9DDE-7FD1E720F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95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52D4-CB3A-461D-95B9-017432400E5A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AE356-2E37-497F-9DDE-7FD1E720F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2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52D4-CB3A-461D-95B9-017432400E5A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AE356-2E37-497F-9DDE-7FD1E720F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78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352D4-CB3A-461D-95B9-017432400E5A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AE356-2E37-497F-9DDE-7FD1E720F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00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641"/>
            <a:ext cx="9144000" cy="646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63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641"/>
            <a:ext cx="9144000" cy="646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53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641"/>
            <a:ext cx="9144000" cy="646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41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641"/>
            <a:ext cx="9144000" cy="646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42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641"/>
            <a:ext cx="9144000" cy="646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40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641"/>
            <a:ext cx="9144000" cy="646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05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641"/>
            <a:ext cx="9144000" cy="646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01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641"/>
            <a:ext cx="9144000" cy="646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290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Григорьев Павел Владимирович</dc:creator>
  <cp:lastModifiedBy>Павел</cp:lastModifiedBy>
  <cp:revision>2</cp:revision>
  <dcterms:created xsi:type="dcterms:W3CDTF">2020-02-11T14:23:34Z</dcterms:created>
  <dcterms:modified xsi:type="dcterms:W3CDTF">2020-02-11T19:17:48Z</dcterms:modified>
</cp:coreProperties>
</file>